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41" r:id="rId2"/>
    <p:sldMasterId id="2147483687" r:id="rId3"/>
    <p:sldMasterId id="2147483694" r:id="rId4"/>
    <p:sldMasterId id="2147483701" r:id="rId5"/>
    <p:sldMasterId id="2147483708" r:id="rId6"/>
  </p:sldMasterIdLst>
  <p:notesMasterIdLst>
    <p:notesMasterId r:id="rId30"/>
  </p:notesMasterIdLst>
  <p:handoutMasterIdLst>
    <p:handoutMasterId r:id="rId31"/>
  </p:handoutMasterIdLst>
  <p:sldIdLst>
    <p:sldId id="305" r:id="rId7"/>
    <p:sldId id="309" r:id="rId8"/>
    <p:sldId id="310" r:id="rId9"/>
    <p:sldId id="579" r:id="rId10"/>
    <p:sldId id="312" r:id="rId11"/>
    <p:sldId id="313" r:id="rId12"/>
    <p:sldId id="327" r:id="rId13"/>
    <p:sldId id="326" r:id="rId14"/>
    <p:sldId id="325" r:id="rId15"/>
    <p:sldId id="329" r:id="rId16"/>
    <p:sldId id="314" r:id="rId17"/>
    <p:sldId id="320" r:id="rId18"/>
    <p:sldId id="330" r:id="rId19"/>
    <p:sldId id="311" r:id="rId20"/>
    <p:sldId id="321" r:id="rId21"/>
    <p:sldId id="331" r:id="rId22"/>
    <p:sldId id="324" r:id="rId23"/>
    <p:sldId id="318" r:id="rId24"/>
    <p:sldId id="332" r:id="rId25"/>
    <p:sldId id="323" r:id="rId26"/>
    <p:sldId id="328" r:id="rId27"/>
    <p:sldId id="322" r:id="rId28"/>
    <p:sldId id="308"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E700"/>
    <a:srgbClr val="00E7EF"/>
    <a:srgbClr val="FFFFFF"/>
    <a:srgbClr val="000000"/>
    <a:srgbClr val="EA0000"/>
    <a:srgbClr val="FF8000"/>
    <a:srgbClr val="D80084"/>
    <a:srgbClr val="2400B0"/>
    <a:srgbClr val="61D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AD9C6D-9891-4538-AFE6-C4670E304139}" v="13" dt="2021-10-18T09:12:32.94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66925" autoAdjust="0"/>
  </p:normalViewPr>
  <p:slideViewPr>
    <p:cSldViewPr snapToGrid="0">
      <p:cViewPr varScale="1">
        <p:scale>
          <a:sx n="157" d="100"/>
          <a:sy n="157" d="100"/>
        </p:scale>
        <p:origin x="174" y="1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75" d="100"/>
          <a:sy n="75" d="100"/>
        </p:scale>
        <p:origin x="2938"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1361770-CF84-48C2-8710-34DAB79A95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kumimoji="1" lang="en-US" altLang="ja-JP" dirty="0"/>
              <a:t>Header</a:t>
            </a:r>
            <a:endParaRPr kumimoji="1" lang="ja-JP" altLang="en-US" dirty="0"/>
          </a:p>
        </p:txBody>
      </p:sp>
      <p:sp>
        <p:nvSpPr>
          <p:cNvPr id="3" name="日付プレースホルダー 2">
            <a:extLst>
              <a:ext uri="{FF2B5EF4-FFF2-40B4-BE49-F238E27FC236}">
                <a16:creationId xmlns:a16="http://schemas.microsoft.com/office/drawing/2014/main" id="{6AED8D3B-9082-49AA-B4BC-F3F4425AA7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9ACFA8-1AB5-47AD-8712-789ED582E266}" type="datetimeFigureOut">
              <a:rPr kumimoji="1" lang="ja-JP" altLang="en-US" smtClean="0"/>
              <a:t>2022/5/31</a:t>
            </a:fld>
            <a:endParaRPr kumimoji="1" lang="ja-JP" altLang="en-US"/>
          </a:p>
        </p:txBody>
      </p:sp>
      <p:sp>
        <p:nvSpPr>
          <p:cNvPr id="4" name="フッター プレースホルダー 3">
            <a:extLst>
              <a:ext uri="{FF2B5EF4-FFF2-40B4-BE49-F238E27FC236}">
                <a16:creationId xmlns:a16="http://schemas.microsoft.com/office/drawing/2014/main" id="{5DAB9B36-94C5-4135-B352-9570B260F3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ja-JP" sz="1000" dirty="0"/>
              <a:t>© 2021 Fujitsu Limited</a:t>
            </a:r>
          </a:p>
        </p:txBody>
      </p:sp>
      <p:sp>
        <p:nvSpPr>
          <p:cNvPr id="5" name="スライド番号プレースホルダー 4">
            <a:extLst>
              <a:ext uri="{FF2B5EF4-FFF2-40B4-BE49-F238E27FC236}">
                <a16:creationId xmlns:a16="http://schemas.microsoft.com/office/drawing/2014/main" id="{91EDE976-DD9F-4E5B-8DD7-50A554BDD8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DA504E-F46D-4C99-BD4A-3BE220F742A8}" type="slidenum">
              <a:rPr kumimoji="1" lang="ja-JP" altLang="en-US" smtClean="0"/>
              <a:t>‹#›</a:t>
            </a:fld>
            <a:endParaRPr kumimoji="1" lang="ja-JP" altLang="en-US"/>
          </a:p>
        </p:txBody>
      </p:sp>
      <p:pic>
        <p:nvPicPr>
          <p:cNvPr id="6" name="図 5" descr="FUJITSU-RESTRICTED">
            <a:extLst>
              <a:ext uri="{FF2B5EF4-FFF2-40B4-BE49-F238E27FC236}">
                <a16:creationId xmlns:a16="http://schemas.microsoft.com/office/drawing/2014/main" id="{99202B07-4062-4415-96C7-40564AD58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5" y="53975"/>
            <a:ext cx="1292691" cy="166263"/>
          </a:xfrm>
          <a:prstGeom prst="rect">
            <a:avLst/>
          </a:prstGeom>
        </p:spPr>
      </p:pic>
    </p:spTree>
    <p:extLst>
      <p:ext uri="{BB962C8B-B14F-4D97-AF65-F5344CB8AC3E}">
        <p14:creationId xmlns:p14="http://schemas.microsoft.com/office/powerpoint/2010/main" val="9559416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n-lt"/>
              </a:defRPr>
            </a:lvl1pPr>
          </a:lstStyle>
          <a:p>
            <a:r>
              <a:rPr kumimoji="1" lang="en-US" altLang="ja-JP" dirty="0"/>
              <a:t>Header</a:t>
            </a:r>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n-lt"/>
              </a:defRPr>
            </a:lvl1pPr>
          </a:lstStyle>
          <a:p>
            <a:fld id="{49E156C8-D1E6-4437-B817-0C57EC289493}" type="datetimeFigureOut">
              <a:rPr kumimoji="1" lang="ja-JP" altLang="en-US" smtClean="0"/>
              <a:pPr/>
              <a:t>2022/5/31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ja-JP" dirty="0"/>
              <a:t>Headline</a:t>
            </a:r>
            <a:endParaRPr kumimoji="1" lang="ja-JP" altLang="en-US" dirty="0"/>
          </a:p>
          <a:p>
            <a:pPr lvl="1"/>
            <a:r>
              <a:rPr kumimoji="1" lang="en-US" altLang="ja-JP" dirty="0"/>
              <a:t>1st subhead</a:t>
            </a:r>
            <a:endParaRPr kumimoji="1" lang="ja-JP" altLang="en-US" dirty="0"/>
          </a:p>
          <a:p>
            <a:pPr lvl="2"/>
            <a:r>
              <a:rPr kumimoji="1" lang="en-US" altLang="ja-JP" dirty="0"/>
              <a:t>2nd subhead</a:t>
            </a:r>
            <a:endParaRPr kumimoji="1" lang="ja-JP" altLang="en-US" dirty="0"/>
          </a:p>
          <a:p>
            <a:pPr lvl="3"/>
            <a:r>
              <a:rPr kumimoji="1" lang="en-US" altLang="ja-JP" dirty="0"/>
              <a:t>Text</a:t>
            </a:r>
          </a:p>
          <a:p>
            <a:pPr lvl="4"/>
            <a:r>
              <a:rPr kumimoji="1" lang="en-US" altLang="ja-JP" dirty="0"/>
              <a:t>Text</a:t>
            </a:r>
            <a:endParaRPr kumimoji="1" lang="ja-JP" altLang="en-US"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atin typeface="+mn-lt"/>
              </a:defRPr>
            </a:lvl1pPr>
          </a:lstStyle>
          <a:p>
            <a:r>
              <a:rPr lang="en-US" altLang="ja-JP" dirty="0"/>
              <a:t>© 2021 Fujitsu Limited</a:t>
            </a:r>
            <a:endParaRPr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atin typeface="+mn-lt"/>
              </a:defRPr>
            </a:lvl1pPr>
          </a:lstStyle>
          <a:p>
            <a:fld id="{C0644275-5C74-4E59-8F01-9B0DD8D2F6FE}" type="slidenum">
              <a:rPr kumimoji="1" lang="ja-JP" altLang="en-US" smtClean="0"/>
              <a:pPr/>
              <a:t>‹#›</a:t>
            </a:fld>
            <a:endParaRPr kumimoji="1" lang="ja-JP" altLang="en-US"/>
          </a:p>
        </p:txBody>
      </p:sp>
      <p:pic>
        <p:nvPicPr>
          <p:cNvPr id="8" name="図 7" descr="FUJITSU-RESTRICTED">
            <a:extLst>
              <a:ext uri="{FF2B5EF4-FFF2-40B4-BE49-F238E27FC236}">
                <a16:creationId xmlns:a16="http://schemas.microsoft.com/office/drawing/2014/main" id="{898F0D3A-E336-4D1B-9166-7BFFCA7B6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5" y="53975"/>
            <a:ext cx="1292691" cy="166263"/>
          </a:xfrm>
          <a:prstGeom prst="rect">
            <a:avLst/>
          </a:prstGeom>
        </p:spPr>
      </p:pic>
    </p:spTree>
    <p:extLst>
      <p:ext uri="{BB962C8B-B14F-4D97-AF65-F5344CB8AC3E}">
        <p14:creationId xmlns:p14="http://schemas.microsoft.com/office/powerpoint/2010/main" val="2664097101"/>
      </p:ext>
    </p:extLst>
  </p:cSld>
  <p:clrMap bg1="lt1" tx1="dk1" bg2="lt2" tx2="dk2" accent1="accent1" accent2="accent2" accent3="accent3" accent4="accent4" accent5="accent5" accent6="accent6" hlink="hlink" folHlink="folHlink"/>
  <p:hf hdr="0" dt="0"/>
  <p:notesStyle>
    <a:lvl1pPr marL="0" algn="l" defTabSz="685800" rtl="0" eaLnBrk="1" latinLnBrk="0" hangingPunct="1">
      <a:defRPr kumimoji="1" sz="900" kern="1200">
        <a:solidFill>
          <a:schemeClr val="tx1"/>
        </a:solidFill>
        <a:latin typeface="+mn-lt"/>
        <a:ea typeface="+mn-ea"/>
        <a:cs typeface="+mn-cs"/>
      </a:defRPr>
    </a:lvl1pPr>
    <a:lvl2pPr marL="342900" algn="l" defTabSz="685800" rtl="0" eaLnBrk="1" latinLnBrk="0" hangingPunct="1">
      <a:defRPr kumimoji="1" sz="900" kern="1200">
        <a:solidFill>
          <a:schemeClr val="tx1"/>
        </a:solidFill>
        <a:latin typeface="+mn-lt"/>
        <a:ea typeface="+mn-ea"/>
        <a:cs typeface="+mn-cs"/>
      </a:defRPr>
    </a:lvl2pPr>
    <a:lvl3pPr marL="685800" algn="l" defTabSz="685800" rtl="0" eaLnBrk="1" latinLnBrk="0" hangingPunct="1">
      <a:defRPr kumimoji="1" sz="900" kern="1200">
        <a:solidFill>
          <a:schemeClr val="tx1"/>
        </a:solidFill>
        <a:latin typeface="+mn-lt"/>
        <a:ea typeface="+mn-ea"/>
        <a:cs typeface="+mn-cs"/>
      </a:defRPr>
    </a:lvl3pPr>
    <a:lvl4pPr marL="1028700" algn="l" defTabSz="685800" rtl="0" eaLnBrk="1" latinLnBrk="0" hangingPunct="1">
      <a:defRPr kumimoji="1" sz="900" kern="1200">
        <a:solidFill>
          <a:schemeClr val="tx1"/>
        </a:solidFill>
        <a:latin typeface="+mn-lt"/>
        <a:ea typeface="+mn-ea"/>
        <a:cs typeface="+mn-cs"/>
      </a:defRPr>
    </a:lvl4pPr>
    <a:lvl5pPr marL="1371600" algn="l" defTabSz="685800" rtl="0" eaLnBrk="1" latinLnBrk="0" hangingPunct="1">
      <a:defRPr kumimoji="1" sz="900" kern="1200">
        <a:solidFill>
          <a:schemeClr val="tx1"/>
        </a:solidFill>
        <a:latin typeface="+mn-lt"/>
        <a:ea typeface="+mn-ea"/>
        <a:cs typeface="+mn-cs"/>
      </a:defRPr>
    </a:lvl5pPr>
    <a:lvl6pPr marL="1714500" algn="l" defTabSz="685800" rtl="0" eaLnBrk="1" latinLnBrk="0" hangingPunct="1">
      <a:defRPr kumimoji="1" sz="900" kern="1200">
        <a:solidFill>
          <a:schemeClr val="tx1"/>
        </a:solidFill>
        <a:latin typeface="+mn-lt"/>
        <a:ea typeface="+mn-ea"/>
        <a:cs typeface="+mn-cs"/>
      </a:defRPr>
    </a:lvl6pPr>
    <a:lvl7pPr marL="2057400" algn="l" defTabSz="685800" rtl="0" eaLnBrk="1" latinLnBrk="0" hangingPunct="1">
      <a:defRPr kumimoji="1" sz="900" kern="1200">
        <a:solidFill>
          <a:schemeClr val="tx1"/>
        </a:solidFill>
        <a:latin typeface="+mn-lt"/>
        <a:ea typeface="+mn-ea"/>
        <a:cs typeface="+mn-cs"/>
      </a:defRPr>
    </a:lvl7pPr>
    <a:lvl8pPr marL="2400300" algn="l" defTabSz="685800" rtl="0" eaLnBrk="1" latinLnBrk="0" hangingPunct="1">
      <a:defRPr kumimoji="1" sz="900" kern="1200">
        <a:solidFill>
          <a:schemeClr val="tx1"/>
        </a:solidFill>
        <a:latin typeface="+mn-lt"/>
        <a:ea typeface="+mn-ea"/>
        <a:cs typeface="+mn-cs"/>
      </a:defRPr>
    </a:lvl8pPr>
    <a:lvl9pPr marL="2743200" algn="l" defTabSz="685800" rtl="0" eaLnBrk="1" latinLnBrk="0" hangingPunct="1">
      <a:defRPr kumimoji="1"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ja-JP"/>
              <a:t>© 2021 Fujitsu Limited</a:t>
            </a:r>
            <a:endParaRPr lang="ja-JP" altLang="en-US" dirty="0"/>
          </a:p>
        </p:txBody>
      </p:sp>
      <p:sp>
        <p:nvSpPr>
          <p:cNvPr id="5" name="灯片编号占位符 4"/>
          <p:cNvSpPr>
            <a:spLocks noGrp="1"/>
          </p:cNvSpPr>
          <p:nvPr>
            <p:ph type="sldNum" sz="quarter" idx="5"/>
          </p:nvPr>
        </p:nvSpPr>
        <p:spPr/>
        <p:txBody>
          <a:bodyPr/>
          <a:lstStyle/>
          <a:p>
            <a:fld id="{C0644275-5C74-4E59-8F01-9B0DD8D2F6FE}" type="slidenum">
              <a:rPr kumimoji="1" lang="ja-JP" altLang="en-US" smtClean="0"/>
              <a:pPr/>
              <a:t>1</a:t>
            </a:fld>
            <a:endParaRPr kumimoji="1" lang="ja-JP" altLang="en-US"/>
          </a:p>
        </p:txBody>
      </p:sp>
    </p:spTree>
    <p:extLst>
      <p:ext uri="{BB962C8B-B14F-4D97-AF65-F5344CB8AC3E}">
        <p14:creationId xmlns:p14="http://schemas.microsoft.com/office/powerpoint/2010/main" val="965737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ja-JP"/>
              <a:t>© 2021 Fujitsu Limited</a:t>
            </a:r>
            <a:endParaRPr lang="ja-JP" altLang="en-US" dirty="0"/>
          </a:p>
        </p:txBody>
      </p:sp>
      <p:sp>
        <p:nvSpPr>
          <p:cNvPr id="5" name="灯片编号占位符 4"/>
          <p:cNvSpPr>
            <a:spLocks noGrp="1"/>
          </p:cNvSpPr>
          <p:nvPr>
            <p:ph type="sldNum" sz="quarter" idx="5"/>
          </p:nvPr>
        </p:nvSpPr>
        <p:spPr/>
        <p:txBody>
          <a:bodyPr/>
          <a:lstStyle/>
          <a:p>
            <a:fld id="{C0644275-5C74-4E59-8F01-9B0DD8D2F6FE}" type="slidenum">
              <a:rPr kumimoji="1" lang="ja-JP" altLang="en-US" smtClean="0"/>
              <a:pPr/>
              <a:t>10</a:t>
            </a:fld>
            <a:endParaRPr kumimoji="1" lang="ja-JP" altLang="en-US"/>
          </a:p>
        </p:txBody>
      </p:sp>
    </p:spTree>
    <p:extLst>
      <p:ext uri="{BB962C8B-B14F-4D97-AF65-F5344CB8AC3E}">
        <p14:creationId xmlns:p14="http://schemas.microsoft.com/office/powerpoint/2010/main" val="3365901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sz="900" dirty="0">
              <a:solidFill>
                <a:srgbClr val="C00000"/>
              </a:solidFill>
              <a:latin typeface="Meiryo UI" panose="020B0604030504040204" pitchFamily="34" charset="-128"/>
              <a:ea typeface="Meiryo UI" panose="020B0604030504040204" pitchFamily="34" charset="-128"/>
            </a:endParaRPr>
          </a:p>
        </p:txBody>
      </p:sp>
      <p:sp>
        <p:nvSpPr>
          <p:cNvPr id="4" name="页脚占位符 3"/>
          <p:cNvSpPr>
            <a:spLocks noGrp="1"/>
          </p:cNvSpPr>
          <p:nvPr>
            <p:ph type="ftr" sz="quarter" idx="4"/>
          </p:nvPr>
        </p:nvSpPr>
        <p:spPr/>
        <p:txBody>
          <a:bodyPr/>
          <a:lstStyle/>
          <a:p>
            <a:r>
              <a:rPr lang="en-US" altLang="ja-JP"/>
              <a:t>© 2021 Fujitsu Limited</a:t>
            </a:r>
            <a:endParaRPr lang="ja-JP" altLang="en-US" dirty="0"/>
          </a:p>
        </p:txBody>
      </p:sp>
      <p:sp>
        <p:nvSpPr>
          <p:cNvPr id="5" name="灯片编号占位符 4"/>
          <p:cNvSpPr>
            <a:spLocks noGrp="1"/>
          </p:cNvSpPr>
          <p:nvPr>
            <p:ph type="sldNum" sz="quarter" idx="5"/>
          </p:nvPr>
        </p:nvSpPr>
        <p:spPr/>
        <p:txBody>
          <a:bodyPr/>
          <a:lstStyle/>
          <a:p>
            <a:fld id="{C0644275-5C74-4E59-8F01-9B0DD8D2F6FE}" type="slidenum">
              <a:rPr kumimoji="1" lang="ja-JP" altLang="en-US" smtClean="0"/>
              <a:pPr/>
              <a:t>11</a:t>
            </a:fld>
            <a:endParaRPr kumimoji="1" lang="ja-JP" altLang="en-US"/>
          </a:p>
        </p:txBody>
      </p:sp>
    </p:spTree>
    <p:extLst>
      <p:ext uri="{BB962C8B-B14F-4D97-AF65-F5344CB8AC3E}">
        <p14:creationId xmlns:p14="http://schemas.microsoft.com/office/powerpoint/2010/main" val="1406145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sz="900" dirty="0">
              <a:solidFill>
                <a:srgbClr val="C00000"/>
              </a:solidFill>
              <a:latin typeface="Meiryo UI" panose="020B0604030504040204" pitchFamily="34" charset="-128"/>
              <a:ea typeface="Meiryo UI" panose="020B0604030504040204" pitchFamily="34" charset="-128"/>
            </a:endParaRPr>
          </a:p>
        </p:txBody>
      </p:sp>
      <p:sp>
        <p:nvSpPr>
          <p:cNvPr id="4" name="页脚占位符 3"/>
          <p:cNvSpPr>
            <a:spLocks noGrp="1"/>
          </p:cNvSpPr>
          <p:nvPr>
            <p:ph type="ftr" sz="quarter" idx="4"/>
          </p:nvPr>
        </p:nvSpPr>
        <p:spPr/>
        <p:txBody>
          <a:bodyPr/>
          <a:lstStyle/>
          <a:p>
            <a:r>
              <a:rPr lang="en-US" altLang="ja-JP"/>
              <a:t>© 2021 Fujitsu Limited</a:t>
            </a:r>
            <a:endParaRPr lang="ja-JP" altLang="en-US" dirty="0"/>
          </a:p>
        </p:txBody>
      </p:sp>
      <p:sp>
        <p:nvSpPr>
          <p:cNvPr id="5" name="灯片编号占位符 4"/>
          <p:cNvSpPr>
            <a:spLocks noGrp="1"/>
          </p:cNvSpPr>
          <p:nvPr>
            <p:ph type="sldNum" sz="quarter" idx="5"/>
          </p:nvPr>
        </p:nvSpPr>
        <p:spPr/>
        <p:txBody>
          <a:bodyPr/>
          <a:lstStyle/>
          <a:p>
            <a:fld id="{C0644275-5C74-4E59-8F01-9B0DD8D2F6FE}" type="slidenum">
              <a:rPr kumimoji="1" lang="ja-JP" altLang="en-US" smtClean="0"/>
              <a:pPr/>
              <a:t>12</a:t>
            </a:fld>
            <a:endParaRPr kumimoji="1" lang="ja-JP" altLang="en-US"/>
          </a:p>
        </p:txBody>
      </p:sp>
    </p:spTree>
    <p:extLst>
      <p:ext uri="{BB962C8B-B14F-4D97-AF65-F5344CB8AC3E}">
        <p14:creationId xmlns:p14="http://schemas.microsoft.com/office/powerpoint/2010/main" val="3248074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ja-JP"/>
              <a:t>© 2021 Fujitsu Limited</a:t>
            </a:r>
            <a:endParaRPr lang="ja-JP" altLang="en-US" dirty="0"/>
          </a:p>
        </p:txBody>
      </p:sp>
      <p:sp>
        <p:nvSpPr>
          <p:cNvPr id="5" name="灯片编号占位符 4"/>
          <p:cNvSpPr>
            <a:spLocks noGrp="1"/>
          </p:cNvSpPr>
          <p:nvPr>
            <p:ph type="sldNum" sz="quarter" idx="5"/>
          </p:nvPr>
        </p:nvSpPr>
        <p:spPr/>
        <p:txBody>
          <a:bodyPr/>
          <a:lstStyle/>
          <a:p>
            <a:fld id="{C0644275-5C74-4E59-8F01-9B0DD8D2F6FE}" type="slidenum">
              <a:rPr kumimoji="1" lang="ja-JP" altLang="en-US" smtClean="0"/>
              <a:pPr/>
              <a:t>13</a:t>
            </a:fld>
            <a:endParaRPr kumimoji="1" lang="ja-JP" altLang="en-US"/>
          </a:p>
        </p:txBody>
      </p:sp>
    </p:spTree>
    <p:extLst>
      <p:ext uri="{BB962C8B-B14F-4D97-AF65-F5344CB8AC3E}">
        <p14:creationId xmlns:p14="http://schemas.microsoft.com/office/powerpoint/2010/main" val="1451071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ja-JP"/>
              <a:t>© 2021 Fujitsu Limited</a:t>
            </a:r>
            <a:endParaRPr lang="ja-JP" altLang="en-US" dirty="0"/>
          </a:p>
        </p:txBody>
      </p:sp>
      <p:sp>
        <p:nvSpPr>
          <p:cNvPr id="5" name="灯片编号占位符 4"/>
          <p:cNvSpPr>
            <a:spLocks noGrp="1"/>
          </p:cNvSpPr>
          <p:nvPr>
            <p:ph type="sldNum" sz="quarter" idx="5"/>
          </p:nvPr>
        </p:nvSpPr>
        <p:spPr/>
        <p:txBody>
          <a:bodyPr/>
          <a:lstStyle/>
          <a:p>
            <a:fld id="{C0644275-5C74-4E59-8F01-9B0DD8D2F6FE}" type="slidenum">
              <a:rPr kumimoji="1" lang="ja-JP" altLang="en-US" smtClean="0"/>
              <a:pPr/>
              <a:t>14</a:t>
            </a:fld>
            <a:endParaRPr kumimoji="1" lang="ja-JP" altLang="en-US"/>
          </a:p>
        </p:txBody>
      </p:sp>
    </p:spTree>
    <p:extLst>
      <p:ext uri="{BB962C8B-B14F-4D97-AF65-F5344CB8AC3E}">
        <p14:creationId xmlns:p14="http://schemas.microsoft.com/office/powerpoint/2010/main" val="1899225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ja-JP"/>
              <a:t>© 2021 Fujitsu Limited</a:t>
            </a:r>
            <a:endParaRPr lang="ja-JP" altLang="en-US" dirty="0"/>
          </a:p>
        </p:txBody>
      </p:sp>
      <p:sp>
        <p:nvSpPr>
          <p:cNvPr id="5" name="灯片编号占位符 4"/>
          <p:cNvSpPr>
            <a:spLocks noGrp="1"/>
          </p:cNvSpPr>
          <p:nvPr>
            <p:ph type="sldNum" sz="quarter" idx="5"/>
          </p:nvPr>
        </p:nvSpPr>
        <p:spPr/>
        <p:txBody>
          <a:bodyPr/>
          <a:lstStyle/>
          <a:p>
            <a:fld id="{C0644275-5C74-4E59-8F01-9B0DD8D2F6FE}" type="slidenum">
              <a:rPr kumimoji="1" lang="ja-JP" altLang="en-US" smtClean="0"/>
              <a:pPr/>
              <a:t>15</a:t>
            </a:fld>
            <a:endParaRPr kumimoji="1" lang="ja-JP" altLang="en-US"/>
          </a:p>
        </p:txBody>
      </p:sp>
    </p:spTree>
    <p:extLst>
      <p:ext uri="{BB962C8B-B14F-4D97-AF65-F5344CB8AC3E}">
        <p14:creationId xmlns:p14="http://schemas.microsoft.com/office/powerpoint/2010/main" val="2146664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ja-JP"/>
              <a:t>© 2021 Fujitsu Limited</a:t>
            </a:r>
            <a:endParaRPr lang="ja-JP" altLang="en-US" dirty="0"/>
          </a:p>
        </p:txBody>
      </p:sp>
      <p:sp>
        <p:nvSpPr>
          <p:cNvPr id="5" name="灯片编号占位符 4"/>
          <p:cNvSpPr>
            <a:spLocks noGrp="1"/>
          </p:cNvSpPr>
          <p:nvPr>
            <p:ph type="sldNum" sz="quarter" idx="5"/>
          </p:nvPr>
        </p:nvSpPr>
        <p:spPr/>
        <p:txBody>
          <a:bodyPr/>
          <a:lstStyle/>
          <a:p>
            <a:fld id="{C0644275-5C74-4E59-8F01-9B0DD8D2F6FE}" type="slidenum">
              <a:rPr kumimoji="1" lang="ja-JP" altLang="en-US" smtClean="0"/>
              <a:pPr/>
              <a:t>16</a:t>
            </a:fld>
            <a:endParaRPr kumimoji="1" lang="ja-JP" altLang="en-US"/>
          </a:p>
        </p:txBody>
      </p:sp>
    </p:spTree>
    <p:extLst>
      <p:ext uri="{BB962C8B-B14F-4D97-AF65-F5344CB8AC3E}">
        <p14:creationId xmlns:p14="http://schemas.microsoft.com/office/powerpoint/2010/main" val="1456204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ja-JP"/>
              <a:t>© 2021 Fujitsu Limited</a:t>
            </a:r>
            <a:endParaRPr lang="ja-JP" altLang="en-US" dirty="0"/>
          </a:p>
        </p:txBody>
      </p:sp>
      <p:sp>
        <p:nvSpPr>
          <p:cNvPr id="5" name="灯片编号占位符 4"/>
          <p:cNvSpPr>
            <a:spLocks noGrp="1"/>
          </p:cNvSpPr>
          <p:nvPr>
            <p:ph type="sldNum" sz="quarter" idx="5"/>
          </p:nvPr>
        </p:nvSpPr>
        <p:spPr/>
        <p:txBody>
          <a:bodyPr/>
          <a:lstStyle/>
          <a:p>
            <a:fld id="{C0644275-5C74-4E59-8F01-9B0DD8D2F6FE}" type="slidenum">
              <a:rPr kumimoji="1" lang="ja-JP" altLang="en-US" smtClean="0"/>
              <a:pPr/>
              <a:t>19</a:t>
            </a:fld>
            <a:endParaRPr kumimoji="1" lang="ja-JP" altLang="en-US"/>
          </a:p>
        </p:txBody>
      </p:sp>
    </p:spTree>
    <p:extLst>
      <p:ext uri="{BB962C8B-B14F-4D97-AF65-F5344CB8AC3E}">
        <p14:creationId xmlns:p14="http://schemas.microsoft.com/office/powerpoint/2010/main" val="1919163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ja-JP"/>
              <a:t>© 2021 Fujitsu Limited</a:t>
            </a:r>
            <a:endParaRPr lang="ja-JP" altLang="en-US" dirty="0"/>
          </a:p>
        </p:txBody>
      </p:sp>
      <p:sp>
        <p:nvSpPr>
          <p:cNvPr id="5" name="灯片编号占位符 4"/>
          <p:cNvSpPr>
            <a:spLocks noGrp="1"/>
          </p:cNvSpPr>
          <p:nvPr>
            <p:ph type="sldNum" sz="quarter" idx="5"/>
          </p:nvPr>
        </p:nvSpPr>
        <p:spPr/>
        <p:txBody>
          <a:bodyPr/>
          <a:lstStyle/>
          <a:p>
            <a:fld id="{C0644275-5C74-4E59-8F01-9B0DD8D2F6FE}" type="slidenum">
              <a:rPr kumimoji="1" lang="ja-JP" altLang="en-US" smtClean="0"/>
              <a:pPr/>
              <a:t>21</a:t>
            </a:fld>
            <a:endParaRPr kumimoji="1" lang="ja-JP" altLang="en-US"/>
          </a:p>
        </p:txBody>
      </p:sp>
    </p:spTree>
    <p:extLst>
      <p:ext uri="{BB962C8B-B14F-4D97-AF65-F5344CB8AC3E}">
        <p14:creationId xmlns:p14="http://schemas.microsoft.com/office/powerpoint/2010/main" val="1163823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ja-JP"/>
              <a:t>© 2021 Fujitsu Limited</a:t>
            </a:r>
            <a:endParaRPr lang="ja-JP" altLang="en-US" dirty="0"/>
          </a:p>
        </p:txBody>
      </p:sp>
      <p:sp>
        <p:nvSpPr>
          <p:cNvPr id="5" name="灯片编号占位符 4"/>
          <p:cNvSpPr>
            <a:spLocks noGrp="1"/>
          </p:cNvSpPr>
          <p:nvPr>
            <p:ph type="sldNum" sz="quarter" idx="5"/>
          </p:nvPr>
        </p:nvSpPr>
        <p:spPr/>
        <p:txBody>
          <a:bodyPr/>
          <a:lstStyle/>
          <a:p>
            <a:fld id="{C0644275-5C74-4E59-8F01-9B0DD8D2F6FE}" type="slidenum">
              <a:rPr kumimoji="1" lang="ja-JP" altLang="en-US" smtClean="0"/>
              <a:pPr/>
              <a:t>2</a:t>
            </a:fld>
            <a:endParaRPr kumimoji="1" lang="ja-JP" altLang="en-US"/>
          </a:p>
        </p:txBody>
      </p:sp>
    </p:spTree>
    <p:extLst>
      <p:ext uri="{BB962C8B-B14F-4D97-AF65-F5344CB8AC3E}">
        <p14:creationId xmlns:p14="http://schemas.microsoft.com/office/powerpoint/2010/main" val="3466810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b="0" i="0" dirty="0">
                <a:solidFill>
                  <a:schemeClr val="tx2">
                    <a:lumMod val="75000"/>
                  </a:schemeClr>
                </a:solidFill>
                <a:effectLst/>
                <a:latin typeface="微软雅黑" panose="020B0503020204020204" pitchFamily="34" charset="-122"/>
                <a:ea typeface="微软雅黑" panose="020B0503020204020204" pitchFamily="34" charset="-122"/>
              </a:rPr>
              <a:t>单体应用就是将所有业务场景的表示层、业务逻辑层和数据访问层放在一个工程中</a:t>
            </a:r>
            <a:r>
              <a:rPr lang="en-US" altLang="zh-CN" b="0" i="0" dirty="0">
                <a:solidFill>
                  <a:schemeClr val="tx2">
                    <a:lumMod val="75000"/>
                  </a:schemeClr>
                </a:solidFill>
                <a:effectLst/>
                <a:latin typeface="微软雅黑" panose="020B0503020204020204" pitchFamily="34" charset="-122"/>
                <a:ea typeface="微软雅黑" panose="020B0503020204020204" pitchFamily="34" charset="-122"/>
              </a:rPr>
              <a:t>,</a:t>
            </a:r>
            <a:r>
              <a:rPr lang="zh-CN" altLang="en-US" b="0" i="0" dirty="0">
                <a:solidFill>
                  <a:schemeClr val="tx2">
                    <a:lumMod val="75000"/>
                  </a:schemeClr>
                </a:solidFill>
                <a:effectLst/>
                <a:latin typeface="微软雅黑" panose="020B0503020204020204" pitchFamily="34" charset="-122"/>
                <a:ea typeface="微软雅黑" panose="020B0503020204020204" pitchFamily="34" charset="-122"/>
              </a:rPr>
              <a:t>最终经过编译、打包、部署在一台服务器上。</a:t>
            </a:r>
            <a:endParaRPr lang="zh-CN" altLang="en-US" dirty="0">
              <a:solidFill>
                <a:schemeClr val="tx2">
                  <a:lumMod val="75000"/>
                </a:schemeClr>
              </a:solidFill>
              <a:latin typeface="微软雅黑" panose="020B0503020204020204" pitchFamily="34" charset="-122"/>
              <a:ea typeface="微软雅黑" panose="020B0503020204020204" pitchFamily="34" charset="-122"/>
            </a:endParaRPr>
          </a:p>
          <a:p>
            <a:endParaRPr lang="en-US" altLang="ja-JP" sz="900" b="0" i="0" dirty="0">
              <a:solidFill>
                <a:schemeClr val="tx2">
                  <a:lumMod val="65000"/>
                  <a:lumOff val="35000"/>
                </a:schemeClr>
              </a:solidFill>
              <a:effectLst/>
              <a:latin typeface="Meiryo UI" panose="020B0604030504040204" pitchFamily="34" charset="-128"/>
              <a:ea typeface="Meiryo UI" panose="020B0604030504040204" pitchFamily="34" charset="-128"/>
            </a:endParaRPr>
          </a:p>
        </p:txBody>
      </p:sp>
      <p:sp>
        <p:nvSpPr>
          <p:cNvPr id="4" name="页脚占位符 3"/>
          <p:cNvSpPr>
            <a:spLocks noGrp="1"/>
          </p:cNvSpPr>
          <p:nvPr>
            <p:ph type="ftr" sz="quarter" idx="4"/>
          </p:nvPr>
        </p:nvSpPr>
        <p:spPr/>
        <p:txBody>
          <a:bodyPr/>
          <a:lstStyle/>
          <a:p>
            <a:r>
              <a:rPr lang="en-US" altLang="ja-JP"/>
              <a:t>© 2021 Fujitsu Limited</a:t>
            </a:r>
            <a:endParaRPr lang="ja-JP" altLang="en-US" dirty="0"/>
          </a:p>
        </p:txBody>
      </p:sp>
      <p:sp>
        <p:nvSpPr>
          <p:cNvPr id="5" name="灯片编号占位符 4"/>
          <p:cNvSpPr>
            <a:spLocks noGrp="1"/>
          </p:cNvSpPr>
          <p:nvPr>
            <p:ph type="sldNum" sz="quarter" idx="5"/>
          </p:nvPr>
        </p:nvSpPr>
        <p:spPr/>
        <p:txBody>
          <a:bodyPr/>
          <a:lstStyle/>
          <a:p>
            <a:fld id="{C0644275-5C74-4E59-8F01-9B0DD8D2F6FE}" type="slidenum">
              <a:rPr kumimoji="1" lang="ja-JP" altLang="en-US" smtClean="0"/>
              <a:pPr/>
              <a:t>3</a:t>
            </a:fld>
            <a:endParaRPr kumimoji="1" lang="ja-JP" altLang="en-US"/>
          </a:p>
        </p:txBody>
      </p:sp>
    </p:spTree>
    <p:extLst>
      <p:ext uri="{BB962C8B-B14F-4D97-AF65-F5344CB8AC3E}">
        <p14:creationId xmlns:p14="http://schemas.microsoft.com/office/powerpoint/2010/main" val="3537573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b="0" i="0" dirty="0">
                <a:solidFill>
                  <a:schemeClr val="tx2">
                    <a:lumMod val="75000"/>
                  </a:schemeClr>
                </a:solidFill>
                <a:effectLst/>
                <a:latin typeface="微软雅黑" panose="020B0503020204020204" pitchFamily="34" charset="-122"/>
                <a:ea typeface="微软雅黑" panose="020B0503020204020204" pitchFamily="34" charset="-122"/>
              </a:rPr>
              <a:t>单体应用就是将所有业务场景的表示层、业务逻辑层和数据访问层放在一个工程中</a:t>
            </a:r>
            <a:r>
              <a:rPr lang="en-US" altLang="zh-CN" b="0" i="0" dirty="0">
                <a:solidFill>
                  <a:schemeClr val="tx2">
                    <a:lumMod val="75000"/>
                  </a:schemeClr>
                </a:solidFill>
                <a:effectLst/>
                <a:latin typeface="微软雅黑" panose="020B0503020204020204" pitchFamily="34" charset="-122"/>
                <a:ea typeface="微软雅黑" panose="020B0503020204020204" pitchFamily="34" charset="-122"/>
              </a:rPr>
              <a:t>,</a:t>
            </a:r>
            <a:r>
              <a:rPr lang="zh-CN" altLang="en-US" b="0" i="0" dirty="0">
                <a:solidFill>
                  <a:schemeClr val="tx2">
                    <a:lumMod val="75000"/>
                  </a:schemeClr>
                </a:solidFill>
                <a:effectLst/>
                <a:latin typeface="微软雅黑" panose="020B0503020204020204" pitchFamily="34" charset="-122"/>
                <a:ea typeface="微软雅黑" panose="020B0503020204020204" pitchFamily="34" charset="-122"/>
              </a:rPr>
              <a:t>最终经过编译、打包、部署在一台服务器上。</a:t>
            </a:r>
            <a:endParaRPr lang="zh-CN" altLang="en-US" dirty="0">
              <a:solidFill>
                <a:schemeClr val="tx2">
                  <a:lumMod val="75000"/>
                </a:schemeClr>
              </a:solidFill>
              <a:latin typeface="微软雅黑" panose="020B0503020204020204" pitchFamily="34" charset="-122"/>
              <a:ea typeface="微软雅黑" panose="020B0503020204020204" pitchFamily="34" charset="-122"/>
            </a:endParaRPr>
          </a:p>
          <a:p>
            <a:endParaRPr lang="en-US" altLang="ja-JP" sz="900" b="0" i="0" dirty="0">
              <a:solidFill>
                <a:schemeClr val="tx2">
                  <a:lumMod val="65000"/>
                  <a:lumOff val="35000"/>
                </a:schemeClr>
              </a:solidFill>
              <a:effectLst/>
              <a:latin typeface="Meiryo UI" panose="020B0604030504040204" pitchFamily="34" charset="-128"/>
              <a:ea typeface="Meiryo UI" panose="020B0604030504040204" pitchFamily="34" charset="-128"/>
            </a:endParaRPr>
          </a:p>
        </p:txBody>
      </p:sp>
      <p:sp>
        <p:nvSpPr>
          <p:cNvPr id="4" name="页脚占位符 3"/>
          <p:cNvSpPr>
            <a:spLocks noGrp="1"/>
          </p:cNvSpPr>
          <p:nvPr>
            <p:ph type="ftr" sz="quarter" idx="4"/>
          </p:nvPr>
        </p:nvSpPr>
        <p:spPr/>
        <p:txBody>
          <a:bodyPr/>
          <a:lstStyle/>
          <a:p>
            <a:r>
              <a:rPr lang="en-US" altLang="ja-JP"/>
              <a:t>© 2021 Fujitsu Limited</a:t>
            </a:r>
            <a:endParaRPr lang="ja-JP" altLang="en-US" dirty="0"/>
          </a:p>
        </p:txBody>
      </p:sp>
      <p:sp>
        <p:nvSpPr>
          <p:cNvPr id="5" name="灯片编号占位符 4"/>
          <p:cNvSpPr>
            <a:spLocks noGrp="1"/>
          </p:cNvSpPr>
          <p:nvPr>
            <p:ph type="sldNum" sz="quarter" idx="5"/>
          </p:nvPr>
        </p:nvSpPr>
        <p:spPr/>
        <p:txBody>
          <a:bodyPr/>
          <a:lstStyle/>
          <a:p>
            <a:fld id="{C0644275-5C74-4E59-8F01-9B0DD8D2F6FE}" type="slidenum">
              <a:rPr kumimoji="1" lang="ja-JP" altLang="en-US" smtClean="0"/>
              <a:pPr/>
              <a:t>4</a:t>
            </a:fld>
            <a:endParaRPr kumimoji="1" lang="ja-JP" altLang="en-US"/>
          </a:p>
        </p:txBody>
      </p:sp>
    </p:spTree>
    <p:extLst>
      <p:ext uri="{BB962C8B-B14F-4D97-AF65-F5344CB8AC3E}">
        <p14:creationId xmlns:p14="http://schemas.microsoft.com/office/powerpoint/2010/main" val="1493324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solidFill>
                  <a:schemeClr val="tx2">
                    <a:lumMod val="75000"/>
                  </a:schemeClr>
                </a:solidFill>
                <a:latin typeface="微软雅黑" panose="020B0503020204020204" pitchFamily="34" charset="-122"/>
                <a:ea typeface="微软雅黑" panose="020B0503020204020204" pitchFamily="34" charset="-122"/>
              </a:rPr>
              <a:t>微服务是一种架构风格，倡导将软件应用设计成多个可独立开发、配置、运行、维护的子服务，这些服务不需要中心化的统一管理，每个服务功能可自治，并且可以由不同的语言、系统和平台实现。微服务架构致力于松耦合和高内聚的效果，子服务之间通常使用</a:t>
            </a:r>
            <a:r>
              <a:rPr lang="en-US" altLang="zh-CN" dirty="0">
                <a:solidFill>
                  <a:schemeClr val="tx2">
                    <a:lumMod val="75000"/>
                  </a:schemeClr>
                </a:solidFill>
                <a:latin typeface="微软雅黑" panose="020B0503020204020204" pitchFamily="34" charset="-122"/>
                <a:ea typeface="微软雅黑" panose="020B0503020204020204" pitchFamily="34" charset="-122"/>
              </a:rPr>
              <a:t>RESTful</a:t>
            </a:r>
            <a:r>
              <a:rPr lang="zh-CN" altLang="en-US" dirty="0">
                <a:solidFill>
                  <a:schemeClr val="tx2">
                    <a:lumMod val="75000"/>
                  </a:schemeClr>
                </a:solidFill>
                <a:latin typeface="微软雅黑" panose="020B0503020204020204" pitchFamily="34" charset="-122"/>
                <a:ea typeface="微软雅黑" panose="020B0503020204020204" pitchFamily="34" charset="-122"/>
              </a:rPr>
              <a:t>风格的</a:t>
            </a:r>
            <a:r>
              <a:rPr lang="en-US" altLang="zh-CN" dirty="0">
                <a:solidFill>
                  <a:schemeClr val="tx2">
                    <a:lumMod val="75000"/>
                  </a:schemeClr>
                </a:solidFill>
                <a:latin typeface="微软雅黑" panose="020B0503020204020204" pitchFamily="34" charset="-122"/>
                <a:ea typeface="微软雅黑" panose="020B0503020204020204" pitchFamily="34" charset="-122"/>
              </a:rPr>
              <a:t>API</a:t>
            </a:r>
            <a:r>
              <a:rPr lang="zh-CN" altLang="en-US" dirty="0">
                <a:solidFill>
                  <a:schemeClr val="tx2">
                    <a:lumMod val="75000"/>
                  </a:schemeClr>
                </a:solidFill>
                <a:latin typeface="微软雅黑" panose="020B0503020204020204" pitchFamily="34" charset="-122"/>
                <a:ea typeface="微软雅黑" panose="020B0503020204020204" pitchFamily="34" charset="-122"/>
              </a:rPr>
              <a:t>和轻量级消息通信协议来完成通信。</a:t>
            </a:r>
          </a:p>
          <a:p>
            <a:endParaRPr lang="zh-CN" altLang="en-US" dirty="0"/>
          </a:p>
        </p:txBody>
      </p:sp>
      <p:sp>
        <p:nvSpPr>
          <p:cNvPr id="4" name="页脚占位符 3"/>
          <p:cNvSpPr>
            <a:spLocks noGrp="1"/>
          </p:cNvSpPr>
          <p:nvPr>
            <p:ph type="ftr" sz="quarter" idx="4"/>
          </p:nvPr>
        </p:nvSpPr>
        <p:spPr/>
        <p:txBody>
          <a:bodyPr/>
          <a:lstStyle/>
          <a:p>
            <a:r>
              <a:rPr lang="en-US" altLang="ja-JP"/>
              <a:t>© 2021 Fujitsu Limited</a:t>
            </a:r>
            <a:endParaRPr lang="ja-JP" altLang="en-US" dirty="0"/>
          </a:p>
        </p:txBody>
      </p:sp>
      <p:sp>
        <p:nvSpPr>
          <p:cNvPr id="5" name="灯片编号占位符 4"/>
          <p:cNvSpPr>
            <a:spLocks noGrp="1"/>
          </p:cNvSpPr>
          <p:nvPr>
            <p:ph type="sldNum" sz="quarter" idx="5"/>
          </p:nvPr>
        </p:nvSpPr>
        <p:spPr/>
        <p:txBody>
          <a:bodyPr/>
          <a:lstStyle/>
          <a:p>
            <a:fld id="{C0644275-5C74-4E59-8F01-9B0DD8D2F6FE}" type="slidenum">
              <a:rPr kumimoji="1" lang="ja-JP" altLang="en-US" smtClean="0"/>
              <a:pPr/>
              <a:t>5</a:t>
            </a:fld>
            <a:endParaRPr kumimoji="1" lang="ja-JP" altLang="en-US"/>
          </a:p>
        </p:txBody>
      </p:sp>
    </p:spTree>
    <p:extLst>
      <p:ext uri="{BB962C8B-B14F-4D97-AF65-F5344CB8AC3E}">
        <p14:creationId xmlns:p14="http://schemas.microsoft.com/office/powerpoint/2010/main" val="3870842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ja-JP"/>
              <a:t>© 2021 Fujitsu Limited</a:t>
            </a:r>
            <a:endParaRPr lang="ja-JP" altLang="en-US" dirty="0"/>
          </a:p>
        </p:txBody>
      </p:sp>
      <p:sp>
        <p:nvSpPr>
          <p:cNvPr id="5" name="灯片编号占位符 4"/>
          <p:cNvSpPr>
            <a:spLocks noGrp="1"/>
          </p:cNvSpPr>
          <p:nvPr>
            <p:ph type="sldNum" sz="quarter" idx="5"/>
          </p:nvPr>
        </p:nvSpPr>
        <p:spPr/>
        <p:txBody>
          <a:bodyPr/>
          <a:lstStyle/>
          <a:p>
            <a:fld id="{C0644275-5C74-4E59-8F01-9B0DD8D2F6FE}" type="slidenum">
              <a:rPr kumimoji="1" lang="ja-JP" altLang="en-US" smtClean="0"/>
              <a:pPr/>
              <a:t>6</a:t>
            </a:fld>
            <a:endParaRPr kumimoji="1" lang="ja-JP" altLang="en-US"/>
          </a:p>
        </p:txBody>
      </p:sp>
    </p:spTree>
    <p:extLst>
      <p:ext uri="{BB962C8B-B14F-4D97-AF65-F5344CB8AC3E}">
        <p14:creationId xmlns:p14="http://schemas.microsoft.com/office/powerpoint/2010/main" val="382162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ja-JP" sz="900" b="0" i="0" dirty="0">
              <a:solidFill>
                <a:schemeClr val="tx2">
                  <a:lumMod val="65000"/>
                  <a:lumOff val="35000"/>
                </a:schemeClr>
              </a:solidFill>
              <a:effectLst/>
              <a:latin typeface="Meiryo UI" panose="020B0604030504040204" pitchFamily="34" charset="-128"/>
              <a:ea typeface="Meiryo UI" panose="020B0604030504040204" pitchFamily="34" charset="-128"/>
            </a:endParaRPr>
          </a:p>
        </p:txBody>
      </p:sp>
      <p:sp>
        <p:nvSpPr>
          <p:cNvPr id="4" name="页脚占位符 3"/>
          <p:cNvSpPr>
            <a:spLocks noGrp="1"/>
          </p:cNvSpPr>
          <p:nvPr>
            <p:ph type="ftr" sz="quarter" idx="4"/>
          </p:nvPr>
        </p:nvSpPr>
        <p:spPr/>
        <p:txBody>
          <a:bodyPr/>
          <a:lstStyle/>
          <a:p>
            <a:r>
              <a:rPr lang="en-US" altLang="ja-JP"/>
              <a:t>© 2021 Fujitsu Limited</a:t>
            </a:r>
            <a:endParaRPr lang="ja-JP" altLang="en-US" dirty="0"/>
          </a:p>
        </p:txBody>
      </p:sp>
      <p:sp>
        <p:nvSpPr>
          <p:cNvPr id="5" name="灯片编号占位符 4"/>
          <p:cNvSpPr>
            <a:spLocks noGrp="1"/>
          </p:cNvSpPr>
          <p:nvPr>
            <p:ph type="sldNum" sz="quarter" idx="5"/>
          </p:nvPr>
        </p:nvSpPr>
        <p:spPr/>
        <p:txBody>
          <a:bodyPr/>
          <a:lstStyle/>
          <a:p>
            <a:fld id="{C0644275-5C74-4E59-8F01-9B0DD8D2F6FE}" type="slidenum">
              <a:rPr kumimoji="1" lang="ja-JP" altLang="en-US" smtClean="0"/>
              <a:pPr/>
              <a:t>7</a:t>
            </a:fld>
            <a:endParaRPr kumimoji="1" lang="ja-JP" altLang="en-US"/>
          </a:p>
        </p:txBody>
      </p:sp>
    </p:spTree>
    <p:extLst>
      <p:ext uri="{BB962C8B-B14F-4D97-AF65-F5344CB8AC3E}">
        <p14:creationId xmlns:p14="http://schemas.microsoft.com/office/powerpoint/2010/main" val="3537573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ja-JP"/>
              <a:t>© 2021 Fujitsu Limited</a:t>
            </a:r>
            <a:endParaRPr lang="ja-JP" altLang="en-US" dirty="0"/>
          </a:p>
        </p:txBody>
      </p:sp>
      <p:sp>
        <p:nvSpPr>
          <p:cNvPr id="5" name="灯片编号占位符 4"/>
          <p:cNvSpPr>
            <a:spLocks noGrp="1"/>
          </p:cNvSpPr>
          <p:nvPr>
            <p:ph type="sldNum" sz="quarter" idx="5"/>
          </p:nvPr>
        </p:nvSpPr>
        <p:spPr/>
        <p:txBody>
          <a:bodyPr/>
          <a:lstStyle/>
          <a:p>
            <a:fld id="{C0644275-5C74-4E59-8F01-9B0DD8D2F6FE}" type="slidenum">
              <a:rPr kumimoji="1" lang="ja-JP" altLang="en-US" smtClean="0"/>
              <a:pPr/>
              <a:t>8</a:t>
            </a:fld>
            <a:endParaRPr kumimoji="1" lang="ja-JP" altLang="en-US"/>
          </a:p>
        </p:txBody>
      </p:sp>
    </p:spTree>
    <p:extLst>
      <p:ext uri="{BB962C8B-B14F-4D97-AF65-F5344CB8AC3E}">
        <p14:creationId xmlns:p14="http://schemas.microsoft.com/office/powerpoint/2010/main" val="3870842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r>
              <a:rPr lang="en-US" altLang="ja-JP"/>
              <a:t>© 2021 Fujitsu Limited</a:t>
            </a:r>
            <a:endParaRPr lang="ja-JP" altLang="en-US" dirty="0"/>
          </a:p>
        </p:txBody>
      </p:sp>
      <p:sp>
        <p:nvSpPr>
          <p:cNvPr id="5" name="灯片编号占位符 4"/>
          <p:cNvSpPr>
            <a:spLocks noGrp="1"/>
          </p:cNvSpPr>
          <p:nvPr>
            <p:ph type="sldNum" sz="quarter" idx="5"/>
          </p:nvPr>
        </p:nvSpPr>
        <p:spPr/>
        <p:txBody>
          <a:bodyPr/>
          <a:lstStyle/>
          <a:p>
            <a:fld id="{C0644275-5C74-4E59-8F01-9B0DD8D2F6FE}" type="slidenum">
              <a:rPr kumimoji="1" lang="ja-JP" altLang="en-US" smtClean="0"/>
              <a:pPr/>
              <a:t>9</a:t>
            </a:fld>
            <a:endParaRPr kumimoji="1" lang="ja-JP" altLang="en-US"/>
          </a:p>
        </p:txBody>
      </p:sp>
    </p:spTree>
    <p:extLst>
      <p:ext uri="{BB962C8B-B14F-4D97-AF65-F5344CB8AC3E}">
        <p14:creationId xmlns:p14="http://schemas.microsoft.com/office/powerpoint/2010/main" val="18567355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fif"/><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fif"/><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jpe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jpeg"/><Relationship Id="rId1" Type="http://schemas.openxmlformats.org/officeDocument/2006/relationships/slideMaster" Target="../slideMasters/slideMaster5.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6.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3.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6.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Master_1">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8341638-F192-42A3-A915-6DDAF343AFF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043" r="23788"/>
          <a:stretch/>
        </p:blipFill>
        <p:spPr>
          <a:xfrm>
            <a:off x="4572000" y="2900"/>
            <a:ext cx="4572000" cy="5143500"/>
          </a:xfrm>
          <a:prstGeom prst="rect">
            <a:avLst/>
          </a:prstGeom>
        </p:spPr>
      </p:pic>
      <p:pic>
        <p:nvPicPr>
          <p:cNvPr id="25" name="図 24">
            <a:extLst>
              <a:ext uri="{FF2B5EF4-FFF2-40B4-BE49-F238E27FC236}">
                <a16:creationId xmlns:a16="http://schemas.microsoft.com/office/drawing/2014/main" id="{65D88E46-7270-44E2-81A8-EB8553E4ABA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flipH="1" flipV="1">
            <a:off x="0" y="0"/>
            <a:ext cx="4574308" cy="5143499"/>
          </a:xfrm>
          <a:prstGeom prst="rect">
            <a:avLst/>
          </a:prstGeom>
        </p:spPr>
      </p:pic>
      <p:pic>
        <p:nvPicPr>
          <p:cNvPr id="26" name="図 25">
            <a:extLst>
              <a:ext uri="{FF2B5EF4-FFF2-40B4-BE49-F238E27FC236}">
                <a16:creationId xmlns:a16="http://schemas.microsoft.com/office/drawing/2014/main" id="{519DA865-788F-409C-A5A9-AAD02B2ECC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04888" y="1299451"/>
            <a:ext cx="3275999" cy="2543813"/>
          </a:xfrm>
          <a:prstGeom prst="rect">
            <a:avLst/>
          </a:prstGeom>
        </p:spPr>
      </p:pic>
      <p:sp>
        <p:nvSpPr>
          <p:cNvPr id="2" name="Title 1"/>
          <p:cNvSpPr>
            <a:spLocks noGrp="1"/>
          </p:cNvSpPr>
          <p:nvPr userDrawn="1">
            <p:ph type="ctrTitle" hasCustomPrompt="1"/>
          </p:nvPr>
        </p:nvSpPr>
        <p:spPr>
          <a:xfrm>
            <a:off x="219600" y="1591200"/>
            <a:ext cx="3240000" cy="997200"/>
          </a:xfrm>
          <a:prstGeom prst="rect">
            <a:avLst/>
          </a:prstGeom>
        </p:spPr>
        <p:txBody>
          <a:bodyPr wrap="square" anchor="b">
            <a:spAutoFit/>
          </a:bodyPr>
          <a:lstStyle>
            <a:lvl1pPr algn="l">
              <a:defRPr sz="3600" b="1" i="0">
                <a:solidFill>
                  <a:schemeClr val="bg1"/>
                </a:solidFill>
              </a:defRPr>
            </a:lvl1pPr>
          </a:lstStyle>
          <a:p>
            <a:r>
              <a:rPr lang="en-US" altLang="ja-JP" dirty="0"/>
              <a:t>Presentation headline</a:t>
            </a:r>
            <a:endParaRPr lang="en-US" dirty="0"/>
          </a:p>
        </p:txBody>
      </p:sp>
      <p:sp>
        <p:nvSpPr>
          <p:cNvPr id="3" name="Subtitle 2"/>
          <p:cNvSpPr>
            <a:spLocks noGrp="1"/>
          </p:cNvSpPr>
          <p:nvPr userDrawn="1">
            <p:ph type="subTitle" idx="1" hasCustomPrompt="1"/>
          </p:nvPr>
        </p:nvSpPr>
        <p:spPr>
          <a:xfrm>
            <a:off x="234000" y="3067200"/>
            <a:ext cx="2880000" cy="1260000"/>
          </a:xfrm>
        </p:spPr>
        <p:txBody>
          <a:bodyPr wrap="square" anchor="t" anchorCtr="0">
            <a:noAutofit/>
          </a:bodyPr>
          <a:lstStyle>
            <a:lvl1pPr marL="0" indent="0" algn="l">
              <a:lnSpc>
                <a:spcPct val="90000"/>
              </a:lnSpc>
              <a:spcBef>
                <a:spcPts val="0"/>
              </a:spcBef>
              <a:spcAft>
                <a:spcPts val="600"/>
              </a:spcAft>
              <a:buNone/>
              <a:defRPr sz="16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ja-JP" dirty="0"/>
              <a:t>Subheadline and description</a:t>
            </a:r>
            <a:endParaRPr lang="en-US" dirty="0"/>
          </a:p>
        </p:txBody>
      </p:sp>
      <p:pic>
        <p:nvPicPr>
          <p:cNvPr id="18" name="図 17" descr="FUJITSU-RESTRICTED">
            <a:extLst>
              <a:ext uri="{FF2B5EF4-FFF2-40B4-BE49-F238E27FC236}">
                <a16:creationId xmlns:a16="http://schemas.microsoft.com/office/drawing/2014/main" id="{2CEBF1A2-4888-4E24-8953-C5252EBED682}"/>
              </a:ext>
              <a:ext uri="{C183D7F6-B498-43B3-948B-1728B52AA6E4}">
                <adec:decorative xmlns:adec="http://schemas.microsoft.com/office/drawing/2017/decorative" val="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sp>
        <p:nvSpPr>
          <p:cNvPr id="5" name="Footer Placeholder 4"/>
          <p:cNvSpPr>
            <a:spLocks noGrp="1"/>
          </p:cNvSpPr>
          <p:nvPr userDrawn="1">
            <p:ph type="ftr" sz="quarter" idx="11"/>
          </p:nvPr>
        </p:nvSpPr>
        <p:spPr/>
        <p:txBody>
          <a:bodyPr/>
          <a:lstStyle>
            <a:lvl1pPr>
              <a:defRPr>
                <a:solidFill>
                  <a:schemeClr val="tx1"/>
                </a:solidFill>
              </a:defRPr>
            </a:lvl1pPr>
          </a:lstStyle>
          <a:p>
            <a:r>
              <a:rPr kumimoji="1" lang="en-US" altLang="ja-JP"/>
              <a:t>© 2021 Fujitsu Limited</a:t>
            </a:r>
            <a:endParaRPr kumimoji="1" lang="ja-JP" altLang="en-US" dirty="0"/>
          </a:p>
        </p:txBody>
      </p:sp>
      <p:pic>
        <p:nvPicPr>
          <p:cNvPr id="17" name="図 16" descr="Fujitsu">
            <a:extLst>
              <a:ext uri="{FF2B5EF4-FFF2-40B4-BE49-F238E27FC236}">
                <a16:creationId xmlns:a16="http://schemas.microsoft.com/office/drawing/2014/main" id="{21D389CF-3C09-41FB-BE16-88507DF1BB0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941468" y="245572"/>
            <a:ext cx="964800" cy="469450"/>
          </a:xfrm>
          <a:prstGeom prst="rect">
            <a:avLst/>
          </a:prstGeom>
        </p:spPr>
      </p:pic>
    </p:spTree>
    <p:extLst>
      <p:ext uri="{BB962C8B-B14F-4D97-AF65-F5344CB8AC3E}">
        <p14:creationId xmlns:p14="http://schemas.microsoft.com/office/powerpoint/2010/main" val="110766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Master_1">
    <p:spTree>
      <p:nvGrpSpPr>
        <p:cNvPr id="1" name=""/>
        <p:cNvGrpSpPr/>
        <p:nvPr/>
      </p:nvGrpSpPr>
      <p:grpSpPr>
        <a:xfrm>
          <a:off x="0" y="0"/>
          <a:ext cx="0" cy="0"/>
          <a:chOff x="0" y="0"/>
          <a:chExt cx="0" cy="0"/>
        </a:xfrm>
      </p:grpSpPr>
      <p:grpSp>
        <p:nvGrpSpPr>
          <p:cNvPr id="15" name="グループ化 14">
            <a:extLst>
              <a:ext uri="{FF2B5EF4-FFF2-40B4-BE49-F238E27FC236}">
                <a16:creationId xmlns:a16="http://schemas.microsoft.com/office/drawing/2014/main" id="{55685819-50CB-483E-B62C-0AB63D2480E9}"/>
              </a:ext>
            </a:extLst>
          </p:cNvPr>
          <p:cNvGrpSpPr/>
          <p:nvPr userDrawn="1"/>
        </p:nvGrpSpPr>
        <p:grpSpPr>
          <a:xfrm>
            <a:off x="4463999" y="0"/>
            <a:ext cx="4680000" cy="5144400"/>
            <a:chOff x="4463999" y="0"/>
            <a:chExt cx="4680000" cy="5144400"/>
          </a:xfrm>
        </p:grpSpPr>
        <p:pic>
          <p:nvPicPr>
            <p:cNvPr id="16" name="図 15">
              <a:extLst>
                <a:ext uri="{FF2B5EF4-FFF2-40B4-BE49-F238E27FC236}">
                  <a16:creationId xmlns:a16="http://schemas.microsoft.com/office/drawing/2014/main" id="{44E57D48-2404-4E86-AE7F-A16F076A2C0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4"/>
            <a:stretch/>
          </p:blipFill>
          <p:spPr>
            <a:xfrm>
              <a:off x="4463999" y="0"/>
              <a:ext cx="4680000" cy="5144400"/>
            </a:xfrm>
            <a:prstGeom prst="rect">
              <a:avLst/>
            </a:prstGeom>
          </p:spPr>
        </p:pic>
        <p:sp>
          <p:nvSpPr>
            <p:cNvPr id="17" name="正方形/長方形 16">
              <a:extLst>
                <a:ext uri="{FF2B5EF4-FFF2-40B4-BE49-F238E27FC236}">
                  <a16:creationId xmlns:a16="http://schemas.microsoft.com/office/drawing/2014/main" id="{7BB03B16-100E-402E-BD5B-BA245D9501C8}"/>
                </a:ext>
              </a:extLst>
            </p:cNvPr>
            <p:cNvSpPr/>
            <p:nvPr userDrawn="1"/>
          </p:nvSpPr>
          <p:spPr>
            <a:xfrm>
              <a:off x="4463999" y="4581524"/>
              <a:ext cx="4680000" cy="561975"/>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19" name="テキスト ボックス 18">
              <a:extLst>
                <a:ext uri="{FF2B5EF4-FFF2-40B4-BE49-F238E27FC236}">
                  <a16:creationId xmlns:a16="http://schemas.microsoft.com/office/drawing/2014/main" id="{77D95A0D-BD73-4173-88AE-DFB881DA74EB}"/>
                </a:ext>
              </a:extLst>
            </p:cNvPr>
            <p:cNvSpPr txBox="1"/>
            <p:nvPr userDrawn="1"/>
          </p:nvSpPr>
          <p:spPr>
            <a:xfrm>
              <a:off x="5205712" y="439894"/>
              <a:ext cx="1790875" cy="369332"/>
            </a:xfrm>
            <a:prstGeom prst="rect">
              <a:avLst/>
            </a:prstGeom>
            <a:noFill/>
          </p:spPr>
          <p:txBody>
            <a:bodyPr wrap="none" rtlCol="0">
              <a:spAutoFit/>
            </a:bodyPr>
            <a:lstStyle/>
            <a:p>
              <a:pPr algn="l"/>
              <a:r>
                <a:rPr kumimoji="1" lang="en-US" altLang="ja-JP" dirty="0">
                  <a:solidFill>
                    <a:schemeClr val="bg1">
                      <a:lumMod val="50000"/>
                    </a:schemeClr>
                  </a:solidFill>
                </a:rPr>
                <a:t>Sample</a:t>
              </a:r>
              <a:r>
                <a:rPr kumimoji="1" lang="ja-JP" altLang="en-US" dirty="0">
                  <a:solidFill>
                    <a:schemeClr val="bg1">
                      <a:lumMod val="50000"/>
                    </a:schemeClr>
                  </a:solidFill>
                </a:rPr>
                <a:t> </a:t>
              </a:r>
              <a:r>
                <a:rPr kumimoji="1" lang="en-US" altLang="ja-JP" dirty="0">
                  <a:solidFill>
                    <a:schemeClr val="bg1">
                      <a:lumMod val="50000"/>
                    </a:schemeClr>
                  </a:solidFill>
                </a:rPr>
                <a:t>image</a:t>
              </a:r>
              <a:endParaRPr kumimoji="1" lang="ja-JP" altLang="en-US" dirty="0">
                <a:solidFill>
                  <a:schemeClr val="bg1">
                    <a:lumMod val="50000"/>
                  </a:schemeClr>
                </a:solidFill>
              </a:endParaRPr>
            </a:p>
          </p:txBody>
        </p:sp>
      </p:grpSp>
      <p:pic>
        <p:nvPicPr>
          <p:cNvPr id="13" name="図 12">
            <a:extLst>
              <a:ext uri="{FF2B5EF4-FFF2-40B4-BE49-F238E27FC236}">
                <a16:creationId xmlns:a16="http://schemas.microsoft.com/office/drawing/2014/main" id="{43D931AA-004A-48A6-892F-AD5608FA08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flipV="1">
            <a:off x="0" y="0"/>
            <a:ext cx="4570153" cy="5143500"/>
          </a:xfrm>
          <a:prstGeom prst="rect">
            <a:avLst/>
          </a:prstGeom>
        </p:spPr>
      </p:pic>
      <p:pic>
        <p:nvPicPr>
          <p:cNvPr id="14" name="図 13">
            <a:extLst>
              <a:ext uri="{FF2B5EF4-FFF2-40B4-BE49-F238E27FC236}">
                <a16:creationId xmlns:a16="http://schemas.microsoft.com/office/drawing/2014/main" id="{EAF1B9E0-CA41-4087-935B-C38A87D286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04888" y="1299450"/>
            <a:ext cx="3275999" cy="2543813"/>
          </a:xfrm>
          <a:prstGeom prst="rect">
            <a:avLst/>
          </a:prstGeom>
        </p:spPr>
      </p:pic>
      <p:sp>
        <p:nvSpPr>
          <p:cNvPr id="2" name="Title 1"/>
          <p:cNvSpPr>
            <a:spLocks noGrp="1"/>
          </p:cNvSpPr>
          <p:nvPr userDrawn="1">
            <p:ph type="ctrTitle" hasCustomPrompt="1"/>
          </p:nvPr>
        </p:nvSpPr>
        <p:spPr>
          <a:xfrm>
            <a:off x="219600" y="1591200"/>
            <a:ext cx="3240000" cy="997200"/>
          </a:xfrm>
          <a:prstGeom prst="rect">
            <a:avLst/>
          </a:prstGeom>
        </p:spPr>
        <p:txBody>
          <a:bodyPr wrap="square" anchor="b">
            <a:spAutoFit/>
          </a:bodyPr>
          <a:lstStyle>
            <a:lvl1pPr algn="l">
              <a:defRPr sz="3600" b="1" i="0">
                <a:solidFill>
                  <a:schemeClr val="tx1"/>
                </a:solidFill>
              </a:defRPr>
            </a:lvl1pPr>
          </a:lstStyle>
          <a:p>
            <a:r>
              <a:rPr lang="en-US" altLang="ja-JP" dirty="0"/>
              <a:t>Presentation headline</a:t>
            </a:r>
            <a:endParaRPr lang="en-US" dirty="0"/>
          </a:p>
        </p:txBody>
      </p:sp>
      <p:sp>
        <p:nvSpPr>
          <p:cNvPr id="3" name="Subtitle 2"/>
          <p:cNvSpPr>
            <a:spLocks noGrp="1"/>
          </p:cNvSpPr>
          <p:nvPr userDrawn="1">
            <p:ph type="subTitle" idx="1" hasCustomPrompt="1"/>
          </p:nvPr>
        </p:nvSpPr>
        <p:spPr>
          <a:xfrm>
            <a:off x="234000" y="3067200"/>
            <a:ext cx="2880000" cy="1260000"/>
          </a:xfrm>
        </p:spPr>
        <p:txBody>
          <a:bodyPr wrap="square" anchor="t" anchorCtr="0">
            <a:noAutofit/>
          </a:bodyPr>
          <a:lstStyle>
            <a:lvl1pPr marL="0" indent="0" algn="l">
              <a:lnSpc>
                <a:spcPct val="90000"/>
              </a:lnSpc>
              <a:spcBef>
                <a:spcPts val="0"/>
              </a:spcBef>
              <a:spcAft>
                <a:spcPts val="600"/>
              </a:spcAft>
              <a:buNone/>
              <a:defRPr sz="16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ja-JP" dirty="0"/>
              <a:t>Subheadline and description</a:t>
            </a:r>
            <a:endParaRPr lang="en-US" dirty="0"/>
          </a:p>
        </p:txBody>
      </p:sp>
      <p:pic>
        <p:nvPicPr>
          <p:cNvPr id="18" name="図 17" descr="FUJITSU-RESTRICTED">
            <a:extLst>
              <a:ext uri="{FF2B5EF4-FFF2-40B4-BE49-F238E27FC236}">
                <a16:creationId xmlns:a16="http://schemas.microsoft.com/office/drawing/2014/main" id="{2CEBF1A2-4888-4E24-8953-C5252EBED682}"/>
              </a:ext>
              <a:ext uri="{C183D7F6-B498-43B3-948B-1728B52AA6E4}">
                <adec:decorative xmlns:adec="http://schemas.microsoft.com/office/drawing/2017/decorative" val="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sp>
        <p:nvSpPr>
          <p:cNvPr id="5" name="Footer Placeholder 4"/>
          <p:cNvSpPr>
            <a:spLocks noGrp="1"/>
          </p:cNvSpPr>
          <p:nvPr userDrawn="1">
            <p:ph type="ftr" sz="quarter" idx="11"/>
          </p:nvPr>
        </p:nvSpPr>
        <p:spPr/>
        <p:txBody>
          <a:bodyPr/>
          <a:lstStyle>
            <a:lvl1pPr>
              <a:defRPr>
                <a:solidFill>
                  <a:schemeClr val="tx1"/>
                </a:solidFill>
              </a:defRPr>
            </a:lvl1pPr>
          </a:lstStyle>
          <a:p>
            <a:r>
              <a:rPr kumimoji="1" lang="en-US" altLang="ja-JP"/>
              <a:t>© 2021 Fujitsu Limited</a:t>
            </a:r>
            <a:endParaRPr kumimoji="1" lang="ja-JP" altLang="en-US" dirty="0"/>
          </a:p>
        </p:txBody>
      </p:sp>
      <p:pic>
        <p:nvPicPr>
          <p:cNvPr id="20" name="図 19" descr="Fujitsu">
            <a:extLst>
              <a:ext uri="{FF2B5EF4-FFF2-40B4-BE49-F238E27FC236}">
                <a16:creationId xmlns:a16="http://schemas.microsoft.com/office/drawing/2014/main" id="{E33615BD-FAEB-4D21-9B76-89796D9E59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941468" y="245572"/>
            <a:ext cx="964800" cy="469450"/>
          </a:xfrm>
          <a:prstGeom prst="rect">
            <a:avLst/>
          </a:prstGeom>
        </p:spPr>
      </p:pic>
    </p:spTree>
    <p:extLst>
      <p:ext uri="{BB962C8B-B14F-4D97-AF65-F5344CB8AC3E}">
        <p14:creationId xmlns:p14="http://schemas.microsoft.com/office/powerpoint/2010/main" val="311439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Master_2">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C040103-2CE4-4B0F-977B-E91DFBE6E6A0}"/>
              </a:ext>
              <a:ext uri="{C183D7F6-B498-43B3-948B-1728B52AA6E4}">
                <adec:decorative xmlns:adec="http://schemas.microsoft.com/office/drawing/2017/decorative" val="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6602400" y="0"/>
            <a:ext cx="2541600" cy="5142461"/>
          </a:xfrm>
          <a:prstGeom prst="rect">
            <a:avLst/>
          </a:prstGeom>
        </p:spPr>
      </p:pic>
      <p:sp>
        <p:nvSpPr>
          <p:cNvPr id="2" name="Title 1"/>
          <p:cNvSpPr>
            <a:spLocks noGrp="1"/>
          </p:cNvSpPr>
          <p:nvPr userDrawn="1">
            <p:ph type="ctrTitle" hasCustomPrompt="1"/>
          </p:nvPr>
        </p:nvSpPr>
        <p:spPr>
          <a:xfrm>
            <a:off x="220796" y="1102536"/>
            <a:ext cx="4790968" cy="1495794"/>
          </a:xfrm>
          <a:prstGeom prst="rect">
            <a:avLst/>
          </a:prstGeom>
        </p:spPr>
        <p:txBody>
          <a:bodyPr wrap="square" anchor="b">
            <a:spAutoFit/>
          </a:bodyPr>
          <a:lstStyle>
            <a:lvl1pPr algn="l">
              <a:defRPr sz="3600" b="1" i="0">
                <a:solidFill>
                  <a:schemeClr val="tx1"/>
                </a:solidFill>
              </a:defRPr>
            </a:lvl1pPr>
          </a:lstStyle>
          <a:p>
            <a:r>
              <a:rPr lang="en-US" altLang="ja-JP" dirty="0"/>
              <a:t>Presentation headline for a title that spans three lines</a:t>
            </a:r>
            <a:endParaRPr lang="en-US" dirty="0"/>
          </a:p>
        </p:txBody>
      </p:sp>
      <p:sp>
        <p:nvSpPr>
          <p:cNvPr id="3" name="Subtitle 2"/>
          <p:cNvSpPr>
            <a:spLocks noGrp="1"/>
          </p:cNvSpPr>
          <p:nvPr userDrawn="1">
            <p:ph type="subTitle" idx="1" hasCustomPrompt="1"/>
          </p:nvPr>
        </p:nvSpPr>
        <p:spPr>
          <a:xfrm>
            <a:off x="234000" y="3067200"/>
            <a:ext cx="4790967" cy="1260000"/>
          </a:xfrm>
        </p:spPr>
        <p:txBody>
          <a:bodyPr wrap="square" anchor="t" anchorCtr="0">
            <a:noAutofit/>
          </a:bodyPr>
          <a:lstStyle>
            <a:lvl1pPr marL="0" indent="0" algn="l">
              <a:lnSpc>
                <a:spcPct val="90000"/>
              </a:lnSpc>
              <a:spcBef>
                <a:spcPts val="0"/>
              </a:spcBef>
              <a:spcAft>
                <a:spcPts val="600"/>
              </a:spcAft>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ja-JP" dirty="0"/>
              <a:t>Subheadline and description</a:t>
            </a:r>
            <a:endParaRPr lang="en-US" dirty="0"/>
          </a:p>
        </p:txBody>
      </p:sp>
      <p:sp>
        <p:nvSpPr>
          <p:cNvPr id="5" name="Footer Placeholder 4"/>
          <p:cNvSpPr>
            <a:spLocks noGrp="1"/>
          </p:cNvSpPr>
          <p:nvPr userDrawn="1">
            <p:ph type="ftr" sz="quarter" idx="11"/>
          </p:nvPr>
        </p:nvSpPr>
        <p:spPr/>
        <p:txBody>
          <a:bodyPr/>
          <a:lstStyle>
            <a:lvl1pPr>
              <a:defRPr>
                <a:solidFill>
                  <a:schemeClr val="tx1"/>
                </a:solidFill>
              </a:defRPr>
            </a:lvl1pPr>
          </a:lstStyle>
          <a:p>
            <a:r>
              <a:rPr kumimoji="1" lang="en-US" altLang="ja-JP" dirty="0"/>
              <a:t>© 2021 Fujitsu Limited</a:t>
            </a:r>
            <a:endParaRPr kumimoji="1" lang="ja-JP" altLang="en-US" dirty="0"/>
          </a:p>
        </p:txBody>
      </p:sp>
      <p:pic>
        <p:nvPicPr>
          <p:cNvPr id="10" name="図 9" descr="FUJITSU-RESTRICTED">
            <a:extLst>
              <a:ext uri="{FF2B5EF4-FFF2-40B4-BE49-F238E27FC236}">
                <a16:creationId xmlns:a16="http://schemas.microsoft.com/office/drawing/2014/main" id="{C6C522EF-186A-4734-A5BA-D6BE481D377A}"/>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pic>
        <p:nvPicPr>
          <p:cNvPr id="12" name="図 11">
            <a:extLst>
              <a:ext uri="{FF2B5EF4-FFF2-40B4-BE49-F238E27FC236}">
                <a16:creationId xmlns:a16="http://schemas.microsoft.com/office/drawing/2014/main" id="{A94754D7-986E-49BC-BDDD-EA2CE466EABB}"/>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5162717" y="1350838"/>
            <a:ext cx="3142798" cy="2442021"/>
          </a:xfrm>
          <a:prstGeom prst="rect">
            <a:avLst/>
          </a:prstGeom>
        </p:spPr>
      </p:pic>
      <p:pic>
        <p:nvPicPr>
          <p:cNvPr id="13" name="図 12" descr="Fujitsu">
            <a:extLst>
              <a:ext uri="{FF2B5EF4-FFF2-40B4-BE49-F238E27FC236}">
                <a16:creationId xmlns:a16="http://schemas.microsoft.com/office/drawing/2014/main" id="{E669CAD5-3A65-49BD-AE3B-B8A79AD9B2D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810722" y="99077"/>
            <a:ext cx="1227600" cy="761177"/>
          </a:xfrm>
          <a:prstGeom prst="rect">
            <a:avLst/>
          </a:prstGeom>
        </p:spPr>
      </p:pic>
    </p:spTree>
    <p:extLst>
      <p:ext uri="{BB962C8B-B14F-4D97-AF65-F5344CB8AC3E}">
        <p14:creationId xmlns:p14="http://schemas.microsoft.com/office/powerpoint/2010/main" val="273443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ext 1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4D491E-B89B-4B6D-95F7-68F313266596}"/>
              </a:ext>
            </a:extLst>
          </p:cNvPr>
          <p:cNvSpPr>
            <a:spLocks noGrp="1"/>
          </p:cNvSpPr>
          <p:nvPr>
            <p:ph type="body" sz="quarter" idx="14" hasCustomPrompt="1"/>
          </p:nvPr>
        </p:nvSpPr>
        <p:spPr>
          <a:xfrm>
            <a:off x="230400" y="950400"/>
            <a:ext cx="8679600" cy="3787200"/>
          </a:xfrm>
        </p:spPr>
        <p:txBody>
          <a:bodyPr/>
          <a:lstStyle/>
          <a:p>
            <a:pPr lvl="0"/>
            <a:r>
              <a:rPr kumimoji="1" lang="en-US" altLang="ja-JP" sz="2400" b="0" i="0" u="none" strike="noStrike" kern="1200" cap="none" spc="0" normalizeH="0" baseline="0" noProof="0" dirty="0">
                <a:ln>
                  <a:noFill/>
                </a:ln>
                <a:solidFill>
                  <a:srgbClr val="000000"/>
                </a:solidFill>
                <a:effectLst/>
                <a:uLnTx/>
                <a:uFillTx/>
                <a:latin typeface="+mn-lt"/>
                <a:cs typeface="+mn-cs"/>
              </a:rPr>
              <a:t>Bullets level 1</a:t>
            </a:r>
            <a:endParaRPr kumimoji="1" lang="en-US" altLang="ja-JP" dirty="0"/>
          </a:p>
          <a:p>
            <a:pPr lvl="1"/>
            <a:r>
              <a:rPr kumimoji="1" lang="en-GB" altLang="ja-JP" sz="2000" b="0" i="0" u="none" strike="noStrike" kern="1200" cap="none" spc="0" normalizeH="0" baseline="0" noProof="0" dirty="0">
                <a:ln>
                  <a:noFill/>
                </a:ln>
                <a:solidFill>
                  <a:srgbClr val="000000"/>
                </a:solidFill>
                <a:effectLst/>
                <a:uLnTx/>
                <a:uFillTx/>
                <a:latin typeface="+mn-lt"/>
                <a:cs typeface="+mn-cs"/>
              </a:rPr>
              <a:t>Bullets level 2</a:t>
            </a:r>
            <a:endParaRPr kumimoji="1" lang="en-US" altLang="ja-JP" dirty="0"/>
          </a:p>
          <a:p>
            <a:pPr lvl="2"/>
            <a:r>
              <a:rPr kumimoji="1" lang="en-US" altLang="ja-JP" sz="1800" b="0" i="0" u="none" strike="noStrike" kern="1200" cap="none" spc="0" normalizeH="0" baseline="0" noProof="0" dirty="0">
                <a:ln>
                  <a:noFill/>
                </a:ln>
                <a:solidFill>
                  <a:srgbClr val="000000"/>
                </a:solidFill>
                <a:effectLst/>
                <a:uLnTx/>
                <a:uFillTx/>
                <a:latin typeface="+mn-lt"/>
                <a:cs typeface="+mn-cs"/>
              </a:rPr>
              <a:t>Bullets level 3</a:t>
            </a:r>
            <a:endParaRPr kumimoji="1" lang="en-US" altLang="ja-JP" dirty="0"/>
          </a:p>
          <a:p>
            <a:pPr lvl="3"/>
            <a:r>
              <a:rPr kumimoji="1" lang="en-GB" altLang="ja-JP" sz="1600" b="0" i="0" u="none" strike="noStrike" kern="1200" cap="none" spc="0" normalizeH="0" baseline="0" noProof="0" dirty="0">
                <a:ln>
                  <a:noFill/>
                </a:ln>
                <a:solidFill>
                  <a:srgbClr val="000000"/>
                </a:solidFill>
                <a:effectLst/>
                <a:uLnTx/>
                <a:uFillTx/>
                <a:latin typeface="+mn-lt"/>
                <a:cs typeface="+mn-cs"/>
              </a:rPr>
              <a:t>Bullets level 4</a:t>
            </a:r>
            <a:endParaRPr kumimoji="1" lang="ja-JP" altLang="en-US" dirty="0"/>
          </a:p>
        </p:txBody>
      </p:sp>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lvl1pPr>
          </a:lstStyle>
          <a:p>
            <a:r>
              <a:rPr lang="en-US" altLang="ja-JP" dirty="0"/>
              <a:t>Slide title</a:t>
            </a:r>
            <a:endParaRPr 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207855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lvl1pPr>
          </a:lstStyle>
          <a:p>
            <a:r>
              <a:rPr lang="en-US" altLang="ja-JP" dirty="0"/>
              <a:t>Slide title</a:t>
            </a:r>
            <a:endParaRPr 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
        <p:nvSpPr>
          <p:cNvPr id="9" name="Text Placeholder 8">
            <a:extLst>
              <a:ext uri="{FF2B5EF4-FFF2-40B4-BE49-F238E27FC236}">
                <a16:creationId xmlns:a16="http://schemas.microsoft.com/office/drawing/2014/main" id="{6973DF29-EDF4-416C-B60B-5373F631F690}"/>
              </a:ext>
            </a:extLst>
          </p:cNvPr>
          <p:cNvSpPr>
            <a:spLocks noGrp="1"/>
          </p:cNvSpPr>
          <p:nvPr>
            <p:ph type="body" sz="quarter" idx="14" hasCustomPrompt="1"/>
          </p:nvPr>
        </p:nvSpPr>
        <p:spPr>
          <a:xfrm>
            <a:off x="4629600" y="950400"/>
            <a:ext cx="4280400" cy="3787200"/>
          </a:xfrm>
        </p:spPr>
        <p:txBody>
          <a:bodyPr/>
          <a:lstStyle>
            <a:lvl2pPr>
              <a:defRPr/>
            </a:lvl2pPr>
            <a:lvl3pPr>
              <a:defRPr/>
            </a:lvl3pPr>
            <a:lvl4pPr>
              <a:defRPr/>
            </a:lvl4pPr>
          </a:lstStyle>
          <a:p>
            <a:pPr lvl="0"/>
            <a:r>
              <a:rPr kumimoji="1" lang="en-US" altLang="ja-JP" dirty="0"/>
              <a:t>Bullets level 1</a:t>
            </a:r>
          </a:p>
          <a:p>
            <a:pPr lvl="1"/>
            <a:r>
              <a:rPr kumimoji="1" lang="en-US" altLang="ja-JP" dirty="0"/>
              <a:t>Bullets level 2</a:t>
            </a:r>
          </a:p>
          <a:p>
            <a:pPr lvl="2"/>
            <a:r>
              <a:rPr kumimoji="1" lang="en-US" altLang="ja-JP" dirty="0"/>
              <a:t>Bullets level 3</a:t>
            </a:r>
          </a:p>
          <a:p>
            <a:pPr lvl="3"/>
            <a:r>
              <a:rPr kumimoji="1" lang="en-US" altLang="ja-JP" dirty="0"/>
              <a:t>Bullets level 4</a:t>
            </a:r>
          </a:p>
        </p:txBody>
      </p:sp>
      <p:sp>
        <p:nvSpPr>
          <p:cNvPr id="4" name="Text Placeholder 3">
            <a:extLst>
              <a:ext uri="{FF2B5EF4-FFF2-40B4-BE49-F238E27FC236}">
                <a16:creationId xmlns:a16="http://schemas.microsoft.com/office/drawing/2014/main" id="{C522B814-DA48-49E6-9138-C4AE366A573B}"/>
              </a:ext>
            </a:extLst>
          </p:cNvPr>
          <p:cNvSpPr>
            <a:spLocks noGrp="1"/>
          </p:cNvSpPr>
          <p:nvPr>
            <p:ph type="body" sz="quarter" idx="15" hasCustomPrompt="1"/>
          </p:nvPr>
        </p:nvSpPr>
        <p:spPr>
          <a:xfrm>
            <a:off x="230400" y="950400"/>
            <a:ext cx="4280400" cy="3787200"/>
          </a:xfrm>
        </p:spPr>
        <p:txBody>
          <a:bodyPr/>
          <a:lstStyle/>
          <a:p>
            <a:pPr lvl="0"/>
            <a:r>
              <a:rPr kumimoji="1" lang="en-US" altLang="ja-JP" dirty="0"/>
              <a:t>Bullets level 1</a:t>
            </a:r>
          </a:p>
          <a:p>
            <a:pPr lvl="1"/>
            <a:r>
              <a:rPr kumimoji="1" lang="en-US" altLang="ja-JP" dirty="0"/>
              <a:t>Bullets level 2</a:t>
            </a:r>
          </a:p>
          <a:p>
            <a:pPr lvl="2"/>
            <a:r>
              <a:rPr kumimoji="1" lang="en-US" altLang="ja-JP" dirty="0"/>
              <a:t>Bullets level 3</a:t>
            </a:r>
          </a:p>
          <a:p>
            <a:pPr lvl="3"/>
            <a:r>
              <a:rPr kumimoji="1" lang="en-US" altLang="ja-JP" dirty="0"/>
              <a:t>Bullets level 4</a:t>
            </a:r>
            <a:endParaRPr kumimoji="1" lang="ja-JP" altLang="en-US" dirty="0"/>
          </a:p>
        </p:txBody>
      </p:sp>
    </p:spTree>
    <p:extLst>
      <p:ext uri="{BB962C8B-B14F-4D97-AF65-F5344CB8AC3E}">
        <p14:creationId xmlns:p14="http://schemas.microsoft.com/office/powerpoint/2010/main" val="308800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lvl1pPr>
          </a:lstStyle>
          <a:p>
            <a:r>
              <a:rPr lang="en-US" altLang="ja-JP" dirty="0"/>
              <a:t>Slide title</a:t>
            </a:r>
            <a:endParaRPr 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377789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ext 1 column_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solidFill>
                  <a:schemeClr val="tx1"/>
                </a:solidFill>
              </a:defRPr>
            </a:lvl1pPr>
          </a:lstStyle>
          <a:p>
            <a:r>
              <a:rPr lang="en-US" altLang="ja-JP" dirty="0"/>
              <a:t>Slide title</a:t>
            </a:r>
            <a:endParaRPr lang="en-US" dirty="0"/>
          </a:p>
        </p:txBody>
      </p:sp>
      <p:sp>
        <p:nvSpPr>
          <p:cNvPr id="4" name="Text Placeholder 3">
            <a:extLst>
              <a:ext uri="{FF2B5EF4-FFF2-40B4-BE49-F238E27FC236}">
                <a16:creationId xmlns:a16="http://schemas.microsoft.com/office/drawing/2014/main" id="{EC4D491E-B89B-4B6D-95F7-68F313266596}"/>
              </a:ext>
            </a:extLst>
          </p:cNvPr>
          <p:cNvSpPr>
            <a:spLocks noGrp="1"/>
          </p:cNvSpPr>
          <p:nvPr>
            <p:ph type="body" sz="quarter" idx="14" hasCustomPrompt="1"/>
          </p:nvPr>
        </p:nvSpPr>
        <p:spPr>
          <a:xfrm>
            <a:off x="230400" y="950400"/>
            <a:ext cx="8679600" cy="3787200"/>
          </a:xfrm>
        </p:spPr>
        <p:txBody>
          <a:bodyPr/>
          <a:lstStyle>
            <a:lvl1pPr>
              <a:buClr>
                <a:schemeClr val="tx1">
                  <a:lumMod val="50000"/>
                  <a:lumOff val="50000"/>
                </a:schemeClr>
              </a:buClr>
              <a:defRPr/>
            </a:lvl1pPr>
            <a:lvl2pPr>
              <a:buClr>
                <a:schemeClr val="tx1">
                  <a:lumMod val="50000"/>
                  <a:lumOff val="50000"/>
                </a:schemeClr>
              </a:buClr>
              <a:defRPr/>
            </a:lvl2pPr>
          </a:lstStyle>
          <a:p>
            <a:pPr lvl="0"/>
            <a:r>
              <a:rPr kumimoji="1" lang="en-US" altLang="ja-JP" sz="2400" b="0" i="0" u="none" strike="noStrike" kern="1200" cap="none" spc="0" normalizeH="0" baseline="0" noProof="0" dirty="0">
                <a:ln>
                  <a:noFill/>
                </a:ln>
                <a:solidFill>
                  <a:srgbClr val="000000"/>
                </a:solidFill>
                <a:effectLst/>
                <a:uLnTx/>
                <a:uFillTx/>
                <a:latin typeface="+mn-lt"/>
                <a:cs typeface="+mn-cs"/>
              </a:rPr>
              <a:t>Bullets level 1</a:t>
            </a:r>
            <a:endParaRPr kumimoji="1" lang="en-US" altLang="ja-JP" dirty="0"/>
          </a:p>
          <a:p>
            <a:pPr lvl="1"/>
            <a:r>
              <a:rPr kumimoji="1" lang="en-GB" altLang="ja-JP" sz="2000" b="0" i="0" u="none" strike="noStrike" kern="1200" cap="none" spc="0" normalizeH="0" baseline="0" noProof="0" dirty="0">
                <a:ln>
                  <a:noFill/>
                </a:ln>
                <a:solidFill>
                  <a:srgbClr val="000000"/>
                </a:solidFill>
                <a:effectLst/>
                <a:uLnTx/>
                <a:uFillTx/>
                <a:latin typeface="+mn-lt"/>
                <a:cs typeface="+mn-cs"/>
              </a:rPr>
              <a:t>Bullets level 2</a:t>
            </a:r>
            <a:endParaRPr kumimoji="1" lang="en-US" altLang="ja-JP" dirty="0"/>
          </a:p>
          <a:p>
            <a:pPr lvl="2"/>
            <a:r>
              <a:rPr kumimoji="1" lang="en-US" altLang="ja-JP" sz="1800" b="0" i="0" u="none" strike="noStrike" kern="1200" cap="none" spc="0" normalizeH="0" baseline="0" noProof="0" dirty="0">
                <a:ln>
                  <a:noFill/>
                </a:ln>
                <a:solidFill>
                  <a:srgbClr val="000000"/>
                </a:solidFill>
                <a:effectLst/>
                <a:uLnTx/>
                <a:uFillTx/>
                <a:latin typeface="+mn-lt"/>
                <a:cs typeface="+mn-cs"/>
              </a:rPr>
              <a:t>Bullets level 3</a:t>
            </a:r>
            <a:endParaRPr kumimoji="1" lang="en-US" altLang="ja-JP" dirty="0"/>
          </a:p>
          <a:p>
            <a:pPr lvl="3"/>
            <a:r>
              <a:rPr kumimoji="1" lang="en-GB" altLang="ja-JP" sz="1600" b="0" i="0" u="none" strike="noStrike" kern="1200" cap="none" spc="0" normalizeH="0" baseline="0" noProof="0" dirty="0">
                <a:ln>
                  <a:noFill/>
                </a:ln>
                <a:solidFill>
                  <a:srgbClr val="000000"/>
                </a:solidFill>
                <a:effectLst/>
                <a:uLnTx/>
                <a:uFillTx/>
                <a:latin typeface="+mn-lt"/>
                <a:cs typeface="+mn-cs"/>
              </a:rPr>
              <a:t>Bullets level 4</a:t>
            </a:r>
            <a:endParaRPr kumimoji="1" lang="ja-JP" alt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pic>
        <p:nvPicPr>
          <p:cNvPr id="7" name="図 6" descr="FUJITSU-RESTRICTED">
            <a:extLst>
              <a:ext uri="{FF2B5EF4-FFF2-40B4-BE49-F238E27FC236}">
                <a16:creationId xmlns:a16="http://schemas.microsoft.com/office/drawing/2014/main" id="{06B3C9DD-4589-445C-BD89-4C4228AA4A45}"/>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pic>
        <p:nvPicPr>
          <p:cNvPr id="8" name="図 7" descr="Fujitsu">
            <a:extLst>
              <a:ext uri="{FF2B5EF4-FFF2-40B4-BE49-F238E27FC236}">
                <a16:creationId xmlns:a16="http://schemas.microsoft.com/office/drawing/2014/main" id="{D72F9662-5B27-474F-8B1C-7222CE8719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8169274" y="180891"/>
            <a:ext cx="739862" cy="360000"/>
          </a:xfrm>
          <a:prstGeom prst="rect">
            <a:avLst/>
          </a:prstGeom>
        </p:spPr>
      </p:pic>
    </p:spTree>
    <p:extLst>
      <p:ext uri="{BB962C8B-B14F-4D97-AF65-F5344CB8AC3E}">
        <p14:creationId xmlns:p14="http://schemas.microsoft.com/office/powerpoint/2010/main" val="72503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Text 1 column_K">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94DAB3-B357-4BED-AA5B-5774C8A1174F}"/>
              </a:ext>
            </a:extLst>
          </p:cNvPr>
          <p:cNvSpPr/>
          <p:nvPr userDrawn="1"/>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GB" dirty="0" err="1">
              <a:solidFill>
                <a:schemeClr val="tx1"/>
              </a:solidFill>
            </a:endParaRPr>
          </a:p>
        </p:txBody>
      </p:sp>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solidFill>
                  <a:schemeClr val="bg1"/>
                </a:solidFill>
              </a:defRPr>
            </a:lvl1pPr>
          </a:lstStyle>
          <a:p>
            <a:r>
              <a:rPr lang="en-US" altLang="ja-JP" dirty="0"/>
              <a:t>Slide title</a:t>
            </a:r>
            <a:endParaRPr lang="en-US" dirty="0"/>
          </a:p>
        </p:txBody>
      </p:sp>
      <p:grpSp>
        <p:nvGrpSpPr>
          <p:cNvPr id="18" name="Group 27" descr="Fujitsu">
            <a:extLst>
              <a:ext uri="{FF2B5EF4-FFF2-40B4-BE49-F238E27FC236}">
                <a16:creationId xmlns:a16="http://schemas.microsoft.com/office/drawing/2014/main" id="{332DD2DA-0BD9-4D4B-B018-0AA7338BBC0C}"/>
              </a:ext>
            </a:extLst>
          </p:cNvPr>
          <p:cNvGrpSpPr/>
          <p:nvPr userDrawn="1"/>
        </p:nvGrpSpPr>
        <p:grpSpPr>
          <a:xfrm>
            <a:off x="8169274" y="180891"/>
            <a:ext cx="741363" cy="361336"/>
            <a:chOff x="8012114" y="249161"/>
            <a:chExt cx="892174" cy="434841"/>
          </a:xfrm>
        </p:grpSpPr>
        <p:sp>
          <p:nvSpPr>
            <p:cNvPr id="19" name="Freeform 34">
              <a:extLst>
                <a:ext uri="{FF2B5EF4-FFF2-40B4-BE49-F238E27FC236}">
                  <a16:creationId xmlns:a16="http://schemas.microsoft.com/office/drawing/2014/main" id="{4934F054-D9E0-4AAC-A98F-5D29130D32BD}"/>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Freeform 35">
              <a:extLst>
                <a:ext uri="{FF2B5EF4-FFF2-40B4-BE49-F238E27FC236}">
                  <a16:creationId xmlns:a16="http://schemas.microsoft.com/office/drawing/2014/main" id="{59B132CF-4347-41E3-801C-C3CF1D3512A2}"/>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 name="Freeform 36">
              <a:extLst>
                <a:ext uri="{FF2B5EF4-FFF2-40B4-BE49-F238E27FC236}">
                  <a16:creationId xmlns:a16="http://schemas.microsoft.com/office/drawing/2014/main" id="{ACF4034D-9042-487A-A294-38140016DAA2}"/>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37">
              <a:extLst>
                <a:ext uri="{FF2B5EF4-FFF2-40B4-BE49-F238E27FC236}">
                  <a16:creationId xmlns:a16="http://schemas.microsoft.com/office/drawing/2014/main" id="{269AEA20-E849-4322-AC66-35C469C8C903}"/>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Freeform 38">
              <a:extLst>
                <a:ext uri="{FF2B5EF4-FFF2-40B4-BE49-F238E27FC236}">
                  <a16:creationId xmlns:a16="http://schemas.microsoft.com/office/drawing/2014/main" id="{79C28FD1-FA31-420F-A81C-0FEAD9F4CEC1}"/>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Freeform 39">
              <a:extLst>
                <a:ext uri="{FF2B5EF4-FFF2-40B4-BE49-F238E27FC236}">
                  <a16:creationId xmlns:a16="http://schemas.microsoft.com/office/drawing/2014/main" id="{99627CE6-81E3-49B2-8506-55875672A8D7}"/>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 name="Freeform 40">
              <a:extLst>
                <a:ext uri="{FF2B5EF4-FFF2-40B4-BE49-F238E27FC236}">
                  <a16:creationId xmlns:a16="http://schemas.microsoft.com/office/drawing/2014/main" id="{C23BF92A-691D-43E4-BD0A-6AF730C2AD07}"/>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6" name="Freeform 41">
              <a:extLst>
                <a:ext uri="{FF2B5EF4-FFF2-40B4-BE49-F238E27FC236}">
                  <a16:creationId xmlns:a16="http://schemas.microsoft.com/office/drawing/2014/main" id="{C397A4C8-AD53-4264-AF2C-85F1675DB6B9}"/>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7" name="図 16" descr="FUJITSU-RESTRICTED">
            <a:extLst>
              <a:ext uri="{FF2B5EF4-FFF2-40B4-BE49-F238E27FC236}">
                <a16:creationId xmlns:a16="http://schemas.microsoft.com/office/drawing/2014/main" id="{1B2A39A1-F710-4A46-ADA1-2144F42F1B01}"/>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sp>
        <p:nvSpPr>
          <p:cNvPr id="4" name="Text Placeholder 3">
            <a:extLst>
              <a:ext uri="{FF2B5EF4-FFF2-40B4-BE49-F238E27FC236}">
                <a16:creationId xmlns:a16="http://schemas.microsoft.com/office/drawing/2014/main" id="{B6091DFD-6F6E-4699-9FED-F302F9583DBA}"/>
              </a:ext>
            </a:extLst>
          </p:cNvPr>
          <p:cNvSpPr>
            <a:spLocks noGrp="1"/>
          </p:cNvSpPr>
          <p:nvPr>
            <p:ph type="body" sz="quarter" idx="13" hasCustomPrompt="1"/>
          </p:nvPr>
        </p:nvSpPr>
        <p:spPr>
          <a:xfrm>
            <a:off x="230400" y="950400"/>
            <a:ext cx="8679600" cy="37872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marL="1543050" indent="-171450">
              <a:buClr>
                <a:schemeClr val="bg1"/>
              </a:buClr>
              <a:buFont typeface="Arial" panose="020B0604020202020204" pitchFamily="34" charset="0"/>
              <a:buChar char="•"/>
              <a:defRPr>
                <a:solidFill>
                  <a:schemeClr val="bg1"/>
                </a:solidFill>
              </a:defRPr>
            </a:lvl5pPr>
            <a:lvl6pPr marL="1885950" indent="-171450">
              <a:buClr>
                <a:schemeClr val="bg1"/>
              </a:buClr>
              <a:buFont typeface="Arial" panose="020B0604020202020204" pitchFamily="34" charset="0"/>
              <a:buChar cha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kumimoji="1" lang="en-US" altLang="ja-JP" dirty="0"/>
              <a:t>Bullets level 1</a:t>
            </a:r>
          </a:p>
          <a:p>
            <a:pPr lvl="1"/>
            <a:r>
              <a:rPr kumimoji="1" lang="en-US" altLang="ja-JP" dirty="0"/>
              <a:t>Bullets level 2</a:t>
            </a:r>
          </a:p>
          <a:p>
            <a:pPr lvl="2"/>
            <a:r>
              <a:rPr kumimoji="1" lang="en-US" altLang="ja-JP" dirty="0"/>
              <a:t>Bullets level 3</a:t>
            </a:r>
          </a:p>
          <a:p>
            <a:pPr lvl="3"/>
            <a:r>
              <a:rPr kumimoji="1" lang="en-US" altLang="ja-JP" dirty="0"/>
              <a:t>Bullets level 4</a:t>
            </a:r>
            <a:endParaRPr kumimoji="1" lang="ja-JP" alt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kumimoji="1" lang="en-US" altLang="ja-JP"/>
              <a:t>© 2021 Fujitsu Limited</a:t>
            </a:r>
            <a:endParaRPr kumimoji="1" lang="ja-JP" alt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D029D89-7B63-4C94-AD4D-2E4D6BB83637}" type="slidenum">
              <a:rPr kumimoji="1" lang="ja-JP" altLang="en-US" smtClean="0"/>
              <a:pPr/>
              <a:t>‹#›</a:t>
            </a:fld>
            <a:endParaRPr kumimoji="1" lang="ja-JP" altLang="en-US"/>
          </a:p>
        </p:txBody>
      </p:sp>
    </p:spTree>
    <p:extLst>
      <p:ext uri="{BB962C8B-B14F-4D97-AF65-F5344CB8AC3E}">
        <p14:creationId xmlns:p14="http://schemas.microsoft.com/office/powerpoint/2010/main" val="362089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Closing page">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BA94CDBF-BD15-41B8-B102-E4CE119A060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3847" y="0"/>
            <a:ext cx="4570153" cy="5143500"/>
          </a:xfrm>
          <a:prstGeom prst="rect">
            <a:avLst/>
          </a:prstGeom>
        </p:spPr>
      </p:pic>
      <p:pic>
        <p:nvPicPr>
          <p:cNvPr id="11" name="図 10">
            <a:extLst>
              <a:ext uri="{FF2B5EF4-FFF2-40B4-BE49-F238E27FC236}">
                <a16:creationId xmlns:a16="http://schemas.microsoft.com/office/drawing/2014/main" id="{FF8572C5-30B9-48E2-8715-DB5F992E76D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04888" y="1298597"/>
            <a:ext cx="3275999" cy="2545521"/>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dirty="0"/>
              <a:t>© 2021 Fujitsu Limited</a:t>
            </a:r>
            <a:endParaRPr kumimoji="1" lang="ja-JP" altLang="en-US" dirty="0"/>
          </a:p>
        </p:txBody>
      </p:sp>
      <p:sp>
        <p:nvSpPr>
          <p:cNvPr id="4" name="テキスト ボックス 3">
            <a:extLst>
              <a:ext uri="{FF2B5EF4-FFF2-40B4-BE49-F238E27FC236}">
                <a16:creationId xmlns:a16="http://schemas.microsoft.com/office/drawing/2014/main" id="{40C3468B-D18B-4488-B70F-EE038FBC8715}"/>
              </a:ext>
            </a:extLst>
          </p:cNvPr>
          <p:cNvSpPr txBox="1"/>
          <p:nvPr userDrawn="1"/>
        </p:nvSpPr>
        <p:spPr>
          <a:xfrm>
            <a:off x="129201" y="2007097"/>
            <a:ext cx="2876108" cy="738664"/>
          </a:xfrm>
          <a:prstGeom prst="rect">
            <a:avLst/>
          </a:prstGeom>
          <a:noFill/>
        </p:spPr>
        <p:txBody>
          <a:bodyPr wrap="none" rtlCol="0">
            <a:spAutoFit/>
          </a:bodyPr>
          <a:lstStyle/>
          <a:p>
            <a:r>
              <a:rPr kumimoji="1" lang="en-US" altLang="ja-JP" sz="4200" b="1" baseline="0" dirty="0"/>
              <a:t>Thank you</a:t>
            </a:r>
            <a:endParaRPr kumimoji="1" lang="ja-JP" altLang="en-US" sz="4200" b="1" baseline="0" dirty="0"/>
          </a:p>
        </p:txBody>
      </p:sp>
      <p:pic>
        <p:nvPicPr>
          <p:cNvPr id="7" name="図 6" descr="Fujitsu">
            <a:extLst>
              <a:ext uri="{FF2B5EF4-FFF2-40B4-BE49-F238E27FC236}">
                <a16:creationId xmlns:a16="http://schemas.microsoft.com/office/drawing/2014/main" id="{7DCF60FC-5167-476A-BE67-5F3A951C419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41468" y="245572"/>
            <a:ext cx="964800" cy="469450"/>
          </a:xfrm>
          <a:prstGeom prst="rect">
            <a:avLst/>
          </a:prstGeom>
        </p:spPr>
      </p:pic>
    </p:spTree>
    <p:extLst>
      <p:ext uri="{BB962C8B-B14F-4D97-AF65-F5344CB8AC3E}">
        <p14:creationId xmlns:p14="http://schemas.microsoft.com/office/powerpoint/2010/main" val="383970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942DAA-5B1E-4BC8-AA6F-EA5B2B4371AF}"/>
              </a:ext>
            </a:extLst>
          </p:cNvPr>
          <p:cNvSpPr>
            <a:spLocks noGrp="1"/>
          </p:cNvSpPr>
          <p:nvPr>
            <p:ph type="ctrTitle"/>
          </p:nvPr>
        </p:nvSpPr>
        <p:spPr>
          <a:xfrm>
            <a:off x="1143000" y="841375"/>
            <a:ext cx="6858000" cy="17907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A41AE66-2FB0-4E27-9647-2D334B4762E9}"/>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C092E13-9544-4953-9CFB-AB60C8F73614}"/>
              </a:ext>
            </a:extLst>
          </p:cNvPr>
          <p:cNvSpPr>
            <a:spLocks noGrp="1"/>
          </p:cNvSpPr>
          <p:nvPr>
            <p:ph type="dt" sz="half" idx="10"/>
          </p:nvPr>
        </p:nvSpPr>
        <p:spPr/>
        <p:txBody>
          <a:bodyPr/>
          <a:lstStyle/>
          <a:p>
            <a:fld id="{A675C577-8207-407F-BB7F-EEF318A8C5FB}" type="datetimeFigureOut">
              <a:rPr kumimoji="1" lang="ja-JP" altLang="en-US" smtClean="0"/>
              <a:t>2022/5/31</a:t>
            </a:fld>
            <a:endParaRPr kumimoji="1" lang="ja-JP" altLang="en-US"/>
          </a:p>
        </p:txBody>
      </p:sp>
      <p:sp>
        <p:nvSpPr>
          <p:cNvPr id="5" name="フッター プレースホルダー 4">
            <a:extLst>
              <a:ext uri="{FF2B5EF4-FFF2-40B4-BE49-F238E27FC236}">
                <a16:creationId xmlns:a16="http://schemas.microsoft.com/office/drawing/2014/main" id="{2A275CE4-A311-47EE-9C87-9B684422DB4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40CF8C6-9081-4F28-A166-84DCE7F2E645}"/>
              </a:ext>
            </a:extLst>
          </p:cNvPr>
          <p:cNvSpPr>
            <a:spLocks noGrp="1"/>
          </p:cNvSpPr>
          <p:nvPr>
            <p:ph type="sldNum" sz="quarter" idx="12"/>
          </p:nvPr>
        </p:nvSpPr>
        <p:spPr/>
        <p:txBody>
          <a:bodyPr/>
          <a:lstStyle/>
          <a:p>
            <a:fld id="{44EAC6F7-285B-4696-B30A-BEE9187852F3}" type="slidenum">
              <a:rPr kumimoji="1" lang="ja-JP" altLang="en-US" smtClean="0"/>
              <a:t>‹#›</a:t>
            </a:fld>
            <a:endParaRPr kumimoji="1" lang="ja-JP" altLang="en-US"/>
          </a:p>
        </p:txBody>
      </p:sp>
    </p:spTree>
    <p:extLst>
      <p:ext uri="{BB962C8B-B14F-4D97-AF65-F5344CB8AC3E}">
        <p14:creationId xmlns:p14="http://schemas.microsoft.com/office/powerpoint/2010/main" val="12824196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BCA326-B933-45C1-A6E4-5B53DFCEF29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60BE2EB-2E3B-4D32-A23D-1369E7165EF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B5D47B0-2D81-4A4F-8640-74146DB7FA75}"/>
              </a:ext>
            </a:extLst>
          </p:cNvPr>
          <p:cNvSpPr>
            <a:spLocks noGrp="1"/>
          </p:cNvSpPr>
          <p:nvPr>
            <p:ph type="dt" sz="half" idx="10"/>
          </p:nvPr>
        </p:nvSpPr>
        <p:spPr/>
        <p:txBody>
          <a:bodyPr/>
          <a:lstStyle/>
          <a:p>
            <a:fld id="{A675C577-8207-407F-BB7F-EEF318A8C5FB}" type="datetimeFigureOut">
              <a:rPr kumimoji="1" lang="ja-JP" altLang="en-US" smtClean="0"/>
              <a:t>2022/5/31</a:t>
            </a:fld>
            <a:endParaRPr kumimoji="1" lang="ja-JP" altLang="en-US"/>
          </a:p>
        </p:txBody>
      </p:sp>
      <p:sp>
        <p:nvSpPr>
          <p:cNvPr id="5" name="フッター プレースホルダー 4">
            <a:extLst>
              <a:ext uri="{FF2B5EF4-FFF2-40B4-BE49-F238E27FC236}">
                <a16:creationId xmlns:a16="http://schemas.microsoft.com/office/drawing/2014/main" id="{A9CBE453-1523-4286-B8D0-5996E40030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A0276D4-38A3-450E-9C29-BEBCE43FF39E}"/>
              </a:ext>
            </a:extLst>
          </p:cNvPr>
          <p:cNvSpPr>
            <a:spLocks noGrp="1"/>
          </p:cNvSpPr>
          <p:nvPr>
            <p:ph type="sldNum" sz="quarter" idx="12"/>
          </p:nvPr>
        </p:nvSpPr>
        <p:spPr/>
        <p:txBody>
          <a:bodyPr/>
          <a:lstStyle/>
          <a:p>
            <a:fld id="{44EAC6F7-285B-4696-B30A-BEE9187852F3}" type="slidenum">
              <a:rPr kumimoji="1" lang="ja-JP" altLang="en-US" smtClean="0"/>
              <a:t>‹#›</a:t>
            </a:fld>
            <a:endParaRPr kumimoji="1" lang="ja-JP" altLang="en-US"/>
          </a:p>
        </p:txBody>
      </p:sp>
    </p:spTree>
    <p:extLst>
      <p:ext uri="{BB962C8B-B14F-4D97-AF65-F5344CB8AC3E}">
        <p14:creationId xmlns:p14="http://schemas.microsoft.com/office/powerpoint/2010/main" val="1312540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Master_2">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220796" y="1102536"/>
            <a:ext cx="4790968" cy="1495794"/>
          </a:xfrm>
          <a:prstGeom prst="rect">
            <a:avLst/>
          </a:prstGeom>
        </p:spPr>
        <p:txBody>
          <a:bodyPr wrap="square" anchor="b">
            <a:spAutoFit/>
          </a:bodyPr>
          <a:lstStyle>
            <a:lvl1pPr algn="l">
              <a:defRPr sz="3600" b="1" i="0">
                <a:solidFill>
                  <a:schemeClr val="tx1"/>
                </a:solidFill>
              </a:defRPr>
            </a:lvl1pPr>
          </a:lstStyle>
          <a:p>
            <a:r>
              <a:rPr lang="en-US" altLang="ja-JP" dirty="0"/>
              <a:t>Presentation headline for a title that spans three lines</a:t>
            </a:r>
            <a:endParaRPr lang="en-US" dirty="0"/>
          </a:p>
        </p:txBody>
      </p:sp>
      <p:sp>
        <p:nvSpPr>
          <p:cNvPr id="3" name="Subtitle 2"/>
          <p:cNvSpPr>
            <a:spLocks noGrp="1"/>
          </p:cNvSpPr>
          <p:nvPr userDrawn="1">
            <p:ph type="subTitle" idx="1" hasCustomPrompt="1"/>
          </p:nvPr>
        </p:nvSpPr>
        <p:spPr>
          <a:xfrm>
            <a:off x="234000" y="3067200"/>
            <a:ext cx="4790967" cy="1260000"/>
          </a:xfrm>
        </p:spPr>
        <p:txBody>
          <a:bodyPr wrap="square" anchor="t" anchorCtr="0">
            <a:noAutofit/>
          </a:bodyPr>
          <a:lstStyle>
            <a:lvl1pPr marL="0" indent="0" algn="l">
              <a:lnSpc>
                <a:spcPct val="90000"/>
              </a:lnSpc>
              <a:spcBef>
                <a:spcPts val="0"/>
              </a:spcBef>
              <a:spcAft>
                <a:spcPts val="600"/>
              </a:spcAft>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ja-JP" dirty="0"/>
              <a:t>Subheadline and description</a:t>
            </a:r>
            <a:endParaRPr lang="en-US" dirty="0"/>
          </a:p>
        </p:txBody>
      </p:sp>
      <p:pic>
        <p:nvPicPr>
          <p:cNvPr id="18" name="図 17" descr="FUJITSU-RESTRICTED">
            <a:extLst>
              <a:ext uri="{FF2B5EF4-FFF2-40B4-BE49-F238E27FC236}">
                <a16:creationId xmlns:a16="http://schemas.microsoft.com/office/drawing/2014/main" id="{2CEBF1A2-4888-4E24-8953-C5252EBED682}"/>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pic>
        <p:nvPicPr>
          <p:cNvPr id="19" name="図 18">
            <a:extLst>
              <a:ext uri="{FF2B5EF4-FFF2-40B4-BE49-F238E27FC236}">
                <a16:creationId xmlns:a16="http://schemas.microsoft.com/office/drawing/2014/main" id="{0D4EFBCF-21C4-49AF-9F59-1C260936015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601333" y="0"/>
            <a:ext cx="2542667" cy="5143499"/>
          </a:xfrm>
          <a:prstGeom prst="rect">
            <a:avLst/>
          </a:prstGeom>
        </p:spPr>
      </p:pic>
      <p:pic>
        <p:nvPicPr>
          <p:cNvPr id="20" name="図 19">
            <a:extLst>
              <a:ext uri="{FF2B5EF4-FFF2-40B4-BE49-F238E27FC236}">
                <a16:creationId xmlns:a16="http://schemas.microsoft.com/office/drawing/2014/main" id="{1FF2C24F-9A2D-408F-BDD4-FD7F8E725E1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5162716" y="1350838"/>
            <a:ext cx="3142800" cy="2442021"/>
          </a:xfrm>
          <a:prstGeom prst="rect">
            <a:avLst/>
          </a:prstGeom>
        </p:spPr>
      </p:pic>
      <p:grpSp>
        <p:nvGrpSpPr>
          <p:cNvPr id="22" name="Group 22" descr="Fujitsu">
            <a:extLst>
              <a:ext uri="{FF2B5EF4-FFF2-40B4-BE49-F238E27FC236}">
                <a16:creationId xmlns:a16="http://schemas.microsoft.com/office/drawing/2014/main" id="{8FEBBDAB-35D1-4151-83A1-549D6CCCD0C7}"/>
              </a:ext>
            </a:extLst>
          </p:cNvPr>
          <p:cNvGrpSpPr>
            <a:grpSpLocks noChangeAspect="1"/>
          </p:cNvGrpSpPr>
          <p:nvPr userDrawn="1"/>
        </p:nvGrpSpPr>
        <p:grpSpPr>
          <a:xfrm>
            <a:off x="7940675" y="242808"/>
            <a:ext cx="968769" cy="472173"/>
            <a:chOff x="8012114" y="249161"/>
            <a:chExt cx="892174" cy="434841"/>
          </a:xfrm>
        </p:grpSpPr>
        <p:sp>
          <p:nvSpPr>
            <p:cNvPr id="32" name="Freeform 34">
              <a:extLst>
                <a:ext uri="{FF2B5EF4-FFF2-40B4-BE49-F238E27FC236}">
                  <a16:creationId xmlns:a16="http://schemas.microsoft.com/office/drawing/2014/main" id="{DEACCECC-423B-4DBA-8712-71A72BA96930}"/>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35">
              <a:extLst>
                <a:ext uri="{FF2B5EF4-FFF2-40B4-BE49-F238E27FC236}">
                  <a16:creationId xmlns:a16="http://schemas.microsoft.com/office/drawing/2014/main" id="{83CAE5D9-F6CA-45AC-BA09-672F5EAD471C}"/>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36">
              <a:extLst>
                <a:ext uri="{FF2B5EF4-FFF2-40B4-BE49-F238E27FC236}">
                  <a16:creationId xmlns:a16="http://schemas.microsoft.com/office/drawing/2014/main" id="{65A8B41E-3FA2-407A-BF02-316624DF81BE}"/>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5" name="Freeform 37">
              <a:extLst>
                <a:ext uri="{FF2B5EF4-FFF2-40B4-BE49-F238E27FC236}">
                  <a16:creationId xmlns:a16="http://schemas.microsoft.com/office/drawing/2014/main" id="{A4A96B42-9DCF-4E0C-A1EC-9F3B472C5D23}"/>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 name="Freeform 38">
              <a:extLst>
                <a:ext uri="{FF2B5EF4-FFF2-40B4-BE49-F238E27FC236}">
                  <a16:creationId xmlns:a16="http://schemas.microsoft.com/office/drawing/2014/main" id="{C53E6BD8-940F-4836-82FE-4AEA5611C75D}"/>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 name="Freeform 39">
              <a:extLst>
                <a:ext uri="{FF2B5EF4-FFF2-40B4-BE49-F238E27FC236}">
                  <a16:creationId xmlns:a16="http://schemas.microsoft.com/office/drawing/2014/main" id="{B7286374-9BCE-4AE0-8373-240314B66985}"/>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8" name="Freeform 40">
              <a:extLst>
                <a:ext uri="{FF2B5EF4-FFF2-40B4-BE49-F238E27FC236}">
                  <a16:creationId xmlns:a16="http://schemas.microsoft.com/office/drawing/2014/main" id="{DCBB2F85-AC22-4080-89BD-60D08D20E3F0}"/>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9" name="Freeform 41">
              <a:extLst>
                <a:ext uri="{FF2B5EF4-FFF2-40B4-BE49-F238E27FC236}">
                  <a16:creationId xmlns:a16="http://schemas.microsoft.com/office/drawing/2014/main" id="{46F62EF2-9058-4060-BBF7-A3C231B44E66}"/>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 name="Footer Placeholder 4"/>
          <p:cNvSpPr>
            <a:spLocks noGrp="1"/>
          </p:cNvSpPr>
          <p:nvPr userDrawn="1">
            <p:ph type="ftr" sz="quarter" idx="11"/>
          </p:nvPr>
        </p:nvSpPr>
        <p:spPr/>
        <p:txBody>
          <a:bodyPr/>
          <a:lstStyle>
            <a:lvl1pPr>
              <a:defRPr>
                <a:solidFill>
                  <a:schemeClr val="bg1"/>
                </a:solidFill>
              </a:defRPr>
            </a:lvl1pPr>
          </a:lstStyle>
          <a:p>
            <a:r>
              <a:rPr kumimoji="1" lang="en-US" altLang="ja-JP" dirty="0"/>
              <a:t>© 2021 Fujitsu Limited</a:t>
            </a:r>
            <a:endParaRPr kumimoji="1" lang="ja-JP" altLang="en-US" dirty="0"/>
          </a:p>
        </p:txBody>
      </p:sp>
    </p:spTree>
    <p:extLst>
      <p:ext uri="{BB962C8B-B14F-4D97-AF65-F5344CB8AC3E}">
        <p14:creationId xmlns:p14="http://schemas.microsoft.com/office/powerpoint/2010/main" val="144218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BA0036-3F5D-4E2F-9F80-84E94731C6F0}"/>
              </a:ext>
            </a:extLst>
          </p:cNvPr>
          <p:cNvSpPr>
            <a:spLocks noGrp="1"/>
          </p:cNvSpPr>
          <p:nvPr>
            <p:ph type="title"/>
          </p:nvPr>
        </p:nvSpPr>
        <p:spPr>
          <a:xfrm>
            <a:off x="623888" y="1282700"/>
            <a:ext cx="7886700" cy="2139950"/>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2808D30-2509-4C9E-9C20-C137F2EB9F0B}"/>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CFC9782-E477-4B10-A3BE-7D781119D766}"/>
              </a:ext>
            </a:extLst>
          </p:cNvPr>
          <p:cNvSpPr>
            <a:spLocks noGrp="1"/>
          </p:cNvSpPr>
          <p:nvPr>
            <p:ph type="dt" sz="half" idx="10"/>
          </p:nvPr>
        </p:nvSpPr>
        <p:spPr/>
        <p:txBody>
          <a:bodyPr/>
          <a:lstStyle/>
          <a:p>
            <a:fld id="{A675C577-8207-407F-BB7F-EEF318A8C5FB}" type="datetimeFigureOut">
              <a:rPr kumimoji="1" lang="ja-JP" altLang="en-US" smtClean="0"/>
              <a:t>2022/5/31</a:t>
            </a:fld>
            <a:endParaRPr kumimoji="1" lang="ja-JP" altLang="en-US"/>
          </a:p>
        </p:txBody>
      </p:sp>
      <p:sp>
        <p:nvSpPr>
          <p:cNvPr id="5" name="フッター プレースホルダー 4">
            <a:extLst>
              <a:ext uri="{FF2B5EF4-FFF2-40B4-BE49-F238E27FC236}">
                <a16:creationId xmlns:a16="http://schemas.microsoft.com/office/drawing/2014/main" id="{4FA0E416-A9F3-4400-BA63-0EE7030A7D7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157D931-526A-4534-95E9-251923249A96}"/>
              </a:ext>
            </a:extLst>
          </p:cNvPr>
          <p:cNvSpPr>
            <a:spLocks noGrp="1"/>
          </p:cNvSpPr>
          <p:nvPr>
            <p:ph type="sldNum" sz="quarter" idx="12"/>
          </p:nvPr>
        </p:nvSpPr>
        <p:spPr/>
        <p:txBody>
          <a:bodyPr/>
          <a:lstStyle/>
          <a:p>
            <a:fld id="{44EAC6F7-285B-4696-B30A-BEE9187852F3}" type="slidenum">
              <a:rPr kumimoji="1" lang="ja-JP" altLang="en-US" smtClean="0"/>
              <a:t>‹#›</a:t>
            </a:fld>
            <a:endParaRPr kumimoji="1" lang="ja-JP" altLang="en-US"/>
          </a:p>
        </p:txBody>
      </p:sp>
    </p:spTree>
    <p:extLst>
      <p:ext uri="{BB962C8B-B14F-4D97-AF65-F5344CB8AC3E}">
        <p14:creationId xmlns:p14="http://schemas.microsoft.com/office/powerpoint/2010/main" val="37056789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DC27D1-4BD3-47CF-AA0D-B94F239E429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576C349-8F6E-4381-BD13-550F9355AD9E}"/>
              </a:ext>
            </a:extLst>
          </p:cNvPr>
          <p:cNvSpPr>
            <a:spLocks noGrp="1"/>
          </p:cNvSpPr>
          <p:nvPr>
            <p:ph sz="half" idx="1"/>
          </p:nvPr>
        </p:nvSpPr>
        <p:spPr>
          <a:xfrm>
            <a:off x="628650" y="1370013"/>
            <a:ext cx="3867150" cy="326231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16E02FA-DA4C-4D89-BCFB-B4D465923277}"/>
              </a:ext>
            </a:extLst>
          </p:cNvPr>
          <p:cNvSpPr>
            <a:spLocks noGrp="1"/>
          </p:cNvSpPr>
          <p:nvPr>
            <p:ph sz="half" idx="2"/>
          </p:nvPr>
        </p:nvSpPr>
        <p:spPr>
          <a:xfrm>
            <a:off x="4648200" y="1370013"/>
            <a:ext cx="3867150" cy="3262312"/>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48FA345-4BEA-4A66-A309-9D4EEACF1452}"/>
              </a:ext>
            </a:extLst>
          </p:cNvPr>
          <p:cNvSpPr>
            <a:spLocks noGrp="1"/>
          </p:cNvSpPr>
          <p:nvPr>
            <p:ph type="dt" sz="half" idx="10"/>
          </p:nvPr>
        </p:nvSpPr>
        <p:spPr/>
        <p:txBody>
          <a:bodyPr/>
          <a:lstStyle/>
          <a:p>
            <a:fld id="{A675C577-8207-407F-BB7F-EEF318A8C5FB}" type="datetimeFigureOut">
              <a:rPr kumimoji="1" lang="ja-JP" altLang="en-US" smtClean="0"/>
              <a:t>2022/5/31</a:t>
            </a:fld>
            <a:endParaRPr kumimoji="1" lang="ja-JP" altLang="en-US"/>
          </a:p>
        </p:txBody>
      </p:sp>
      <p:sp>
        <p:nvSpPr>
          <p:cNvPr id="6" name="フッター プレースホルダー 5">
            <a:extLst>
              <a:ext uri="{FF2B5EF4-FFF2-40B4-BE49-F238E27FC236}">
                <a16:creationId xmlns:a16="http://schemas.microsoft.com/office/drawing/2014/main" id="{E8AF3C3E-7597-42FF-B885-4528704BE79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665CCF9-C266-48F7-A0D5-A43D16DE7B0B}"/>
              </a:ext>
            </a:extLst>
          </p:cNvPr>
          <p:cNvSpPr>
            <a:spLocks noGrp="1"/>
          </p:cNvSpPr>
          <p:nvPr>
            <p:ph type="sldNum" sz="quarter" idx="12"/>
          </p:nvPr>
        </p:nvSpPr>
        <p:spPr/>
        <p:txBody>
          <a:bodyPr/>
          <a:lstStyle/>
          <a:p>
            <a:fld id="{44EAC6F7-285B-4696-B30A-BEE9187852F3}" type="slidenum">
              <a:rPr kumimoji="1" lang="ja-JP" altLang="en-US" smtClean="0"/>
              <a:t>‹#›</a:t>
            </a:fld>
            <a:endParaRPr kumimoji="1" lang="ja-JP" altLang="en-US"/>
          </a:p>
        </p:txBody>
      </p:sp>
    </p:spTree>
    <p:extLst>
      <p:ext uri="{BB962C8B-B14F-4D97-AF65-F5344CB8AC3E}">
        <p14:creationId xmlns:p14="http://schemas.microsoft.com/office/powerpoint/2010/main" val="2456416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4C46B9-DA34-451E-891E-7D3CC94A53A0}"/>
              </a:ext>
            </a:extLst>
          </p:cNvPr>
          <p:cNvSpPr>
            <a:spLocks noGrp="1"/>
          </p:cNvSpPr>
          <p:nvPr>
            <p:ph type="title"/>
          </p:nvPr>
        </p:nvSpPr>
        <p:spPr>
          <a:xfrm>
            <a:off x="630238" y="274638"/>
            <a:ext cx="7886700" cy="993775"/>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343B2E0-F100-434E-A170-D50511572A9E}"/>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4357DE6-DE6A-4474-8694-385AE86C8365}"/>
              </a:ext>
            </a:extLst>
          </p:cNvPr>
          <p:cNvSpPr>
            <a:spLocks noGrp="1"/>
          </p:cNvSpPr>
          <p:nvPr>
            <p:ph sz="half" idx="2"/>
          </p:nvPr>
        </p:nvSpPr>
        <p:spPr>
          <a:xfrm>
            <a:off x="630238" y="1879600"/>
            <a:ext cx="3868737" cy="276225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769074D-C982-4E44-9213-6A59FA2ED779}"/>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A4655A2-E34F-41AF-A4AA-560873705FE8}"/>
              </a:ext>
            </a:extLst>
          </p:cNvPr>
          <p:cNvSpPr>
            <a:spLocks noGrp="1"/>
          </p:cNvSpPr>
          <p:nvPr>
            <p:ph sz="quarter" idx="4"/>
          </p:nvPr>
        </p:nvSpPr>
        <p:spPr>
          <a:xfrm>
            <a:off x="4629150" y="1879600"/>
            <a:ext cx="3887788" cy="276225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62BDD3A-4BF8-4BE9-AAFF-AFA0B6D78F5D}"/>
              </a:ext>
            </a:extLst>
          </p:cNvPr>
          <p:cNvSpPr>
            <a:spLocks noGrp="1"/>
          </p:cNvSpPr>
          <p:nvPr>
            <p:ph type="dt" sz="half" idx="10"/>
          </p:nvPr>
        </p:nvSpPr>
        <p:spPr/>
        <p:txBody>
          <a:bodyPr/>
          <a:lstStyle/>
          <a:p>
            <a:fld id="{A675C577-8207-407F-BB7F-EEF318A8C5FB}" type="datetimeFigureOut">
              <a:rPr kumimoji="1" lang="ja-JP" altLang="en-US" smtClean="0"/>
              <a:t>2022/5/31</a:t>
            </a:fld>
            <a:endParaRPr kumimoji="1" lang="ja-JP" altLang="en-US"/>
          </a:p>
        </p:txBody>
      </p:sp>
      <p:sp>
        <p:nvSpPr>
          <p:cNvPr id="8" name="フッター プレースホルダー 7">
            <a:extLst>
              <a:ext uri="{FF2B5EF4-FFF2-40B4-BE49-F238E27FC236}">
                <a16:creationId xmlns:a16="http://schemas.microsoft.com/office/drawing/2014/main" id="{9DEF5CFD-5402-47E6-9084-7BB396803E4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B51B031-D220-4066-8184-9C530C0A97AA}"/>
              </a:ext>
            </a:extLst>
          </p:cNvPr>
          <p:cNvSpPr>
            <a:spLocks noGrp="1"/>
          </p:cNvSpPr>
          <p:nvPr>
            <p:ph type="sldNum" sz="quarter" idx="12"/>
          </p:nvPr>
        </p:nvSpPr>
        <p:spPr/>
        <p:txBody>
          <a:bodyPr/>
          <a:lstStyle/>
          <a:p>
            <a:fld id="{44EAC6F7-285B-4696-B30A-BEE9187852F3}" type="slidenum">
              <a:rPr kumimoji="1" lang="ja-JP" altLang="en-US" smtClean="0"/>
              <a:t>‹#›</a:t>
            </a:fld>
            <a:endParaRPr kumimoji="1" lang="ja-JP" altLang="en-US"/>
          </a:p>
        </p:txBody>
      </p:sp>
    </p:spTree>
    <p:extLst>
      <p:ext uri="{BB962C8B-B14F-4D97-AF65-F5344CB8AC3E}">
        <p14:creationId xmlns:p14="http://schemas.microsoft.com/office/powerpoint/2010/main" val="685570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30ED69-8DBF-4F7D-B17E-2D81BCD57D1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E0E6808-CCAD-4C1C-B5CB-E185D0C587ED}"/>
              </a:ext>
            </a:extLst>
          </p:cNvPr>
          <p:cNvSpPr>
            <a:spLocks noGrp="1"/>
          </p:cNvSpPr>
          <p:nvPr>
            <p:ph type="dt" sz="half" idx="10"/>
          </p:nvPr>
        </p:nvSpPr>
        <p:spPr/>
        <p:txBody>
          <a:bodyPr/>
          <a:lstStyle/>
          <a:p>
            <a:fld id="{A675C577-8207-407F-BB7F-EEF318A8C5FB}" type="datetimeFigureOut">
              <a:rPr kumimoji="1" lang="ja-JP" altLang="en-US" smtClean="0"/>
              <a:t>2022/5/31</a:t>
            </a:fld>
            <a:endParaRPr kumimoji="1" lang="ja-JP" altLang="en-US"/>
          </a:p>
        </p:txBody>
      </p:sp>
      <p:sp>
        <p:nvSpPr>
          <p:cNvPr id="4" name="フッター プレースホルダー 3">
            <a:extLst>
              <a:ext uri="{FF2B5EF4-FFF2-40B4-BE49-F238E27FC236}">
                <a16:creationId xmlns:a16="http://schemas.microsoft.com/office/drawing/2014/main" id="{AB28CC2E-0256-4259-A851-6FE96EC8AAA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B828164-F98C-49D1-B5CE-B5CAA55DA145}"/>
              </a:ext>
            </a:extLst>
          </p:cNvPr>
          <p:cNvSpPr>
            <a:spLocks noGrp="1"/>
          </p:cNvSpPr>
          <p:nvPr>
            <p:ph type="sldNum" sz="quarter" idx="12"/>
          </p:nvPr>
        </p:nvSpPr>
        <p:spPr/>
        <p:txBody>
          <a:bodyPr/>
          <a:lstStyle/>
          <a:p>
            <a:fld id="{44EAC6F7-285B-4696-B30A-BEE9187852F3}" type="slidenum">
              <a:rPr kumimoji="1" lang="ja-JP" altLang="en-US" smtClean="0"/>
              <a:t>‹#›</a:t>
            </a:fld>
            <a:endParaRPr kumimoji="1" lang="ja-JP" altLang="en-US"/>
          </a:p>
        </p:txBody>
      </p:sp>
    </p:spTree>
    <p:extLst>
      <p:ext uri="{BB962C8B-B14F-4D97-AF65-F5344CB8AC3E}">
        <p14:creationId xmlns:p14="http://schemas.microsoft.com/office/powerpoint/2010/main" val="2198768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082CDCF-E685-4448-BC24-0E972EA80288}"/>
              </a:ext>
            </a:extLst>
          </p:cNvPr>
          <p:cNvSpPr>
            <a:spLocks noGrp="1"/>
          </p:cNvSpPr>
          <p:nvPr>
            <p:ph type="dt" sz="half" idx="10"/>
          </p:nvPr>
        </p:nvSpPr>
        <p:spPr/>
        <p:txBody>
          <a:bodyPr/>
          <a:lstStyle/>
          <a:p>
            <a:fld id="{A675C577-8207-407F-BB7F-EEF318A8C5FB}" type="datetimeFigureOut">
              <a:rPr kumimoji="1" lang="ja-JP" altLang="en-US" smtClean="0"/>
              <a:t>2022/5/31</a:t>
            </a:fld>
            <a:endParaRPr kumimoji="1" lang="ja-JP" altLang="en-US"/>
          </a:p>
        </p:txBody>
      </p:sp>
      <p:sp>
        <p:nvSpPr>
          <p:cNvPr id="3" name="フッター プレースホルダー 2">
            <a:extLst>
              <a:ext uri="{FF2B5EF4-FFF2-40B4-BE49-F238E27FC236}">
                <a16:creationId xmlns:a16="http://schemas.microsoft.com/office/drawing/2014/main" id="{9E0D2E0C-3F8E-45C7-8110-209A5BB0C1C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8167501-24AB-430A-B00F-732E0D1B0993}"/>
              </a:ext>
            </a:extLst>
          </p:cNvPr>
          <p:cNvSpPr>
            <a:spLocks noGrp="1"/>
          </p:cNvSpPr>
          <p:nvPr>
            <p:ph type="sldNum" sz="quarter" idx="12"/>
          </p:nvPr>
        </p:nvSpPr>
        <p:spPr/>
        <p:txBody>
          <a:bodyPr/>
          <a:lstStyle/>
          <a:p>
            <a:fld id="{44EAC6F7-285B-4696-B30A-BEE9187852F3}" type="slidenum">
              <a:rPr kumimoji="1" lang="ja-JP" altLang="en-US" smtClean="0"/>
              <a:t>‹#›</a:t>
            </a:fld>
            <a:endParaRPr kumimoji="1" lang="ja-JP" altLang="en-US"/>
          </a:p>
        </p:txBody>
      </p:sp>
    </p:spTree>
    <p:extLst>
      <p:ext uri="{BB962C8B-B14F-4D97-AF65-F5344CB8AC3E}">
        <p14:creationId xmlns:p14="http://schemas.microsoft.com/office/powerpoint/2010/main" val="9729947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6D1A5C-98C0-4AAB-BF1B-8A4F0147C724}"/>
              </a:ext>
            </a:extLst>
          </p:cNvPr>
          <p:cNvSpPr>
            <a:spLocks noGrp="1"/>
          </p:cNvSpPr>
          <p:nvPr>
            <p:ph type="title"/>
          </p:nvPr>
        </p:nvSpPr>
        <p:spPr>
          <a:xfrm>
            <a:off x="630238" y="342900"/>
            <a:ext cx="2949575" cy="120015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BFB7290-460E-40DE-BB57-FF6752DCFAD5}"/>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11C0472-1A1C-442F-AE45-CFA513EF5FE7}"/>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FB359B1-E884-41C2-AA74-E1C8CE131C34}"/>
              </a:ext>
            </a:extLst>
          </p:cNvPr>
          <p:cNvSpPr>
            <a:spLocks noGrp="1"/>
          </p:cNvSpPr>
          <p:nvPr>
            <p:ph type="dt" sz="half" idx="10"/>
          </p:nvPr>
        </p:nvSpPr>
        <p:spPr/>
        <p:txBody>
          <a:bodyPr/>
          <a:lstStyle/>
          <a:p>
            <a:fld id="{A675C577-8207-407F-BB7F-EEF318A8C5FB}" type="datetimeFigureOut">
              <a:rPr kumimoji="1" lang="ja-JP" altLang="en-US" smtClean="0"/>
              <a:t>2022/5/31</a:t>
            </a:fld>
            <a:endParaRPr kumimoji="1" lang="ja-JP" altLang="en-US"/>
          </a:p>
        </p:txBody>
      </p:sp>
      <p:sp>
        <p:nvSpPr>
          <p:cNvPr id="6" name="フッター プレースホルダー 5">
            <a:extLst>
              <a:ext uri="{FF2B5EF4-FFF2-40B4-BE49-F238E27FC236}">
                <a16:creationId xmlns:a16="http://schemas.microsoft.com/office/drawing/2014/main" id="{1684C0E0-566A-4930-A325-FA8F42941C0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0B28041-E1F2-4557-ACD1-377917CEB649}"/>
              </a:ext>
            </a:extLst>
          </p:cNvPr>
          <p:cNvSpPr>
            <a:spLocks noGrp="1"/>
          </p:cNvSpPr>
          <p:nvPr>
            <p:ph type="sldNum" sz="quarter" idx="12"/>
          </p:nvPr>
        </p:nvSpPr>
        <p:spPr/>
        <p:txBody>
          <a:bodyPr/>
          <a:lstStyle/>
          <a:p>
            <a:fld id="{44EAC6F7-285B-4696-B30A-BEE9187852F3}" type="slidenum">
              <a:rPr kumimoji="1" lang="ja-JP" altLang="en-US" smtClean="0"/>
              <a:t>‹#›</a:t>
            </a:fld>
            <a:endParaRPr kumimoji="1" lang="ja-JP" altLang="en-US"/>
          </a:p>
        </p:txBody>
      </p:sp>
    </p:spTree>
    <p:extLst>
      <p:ext uri="{BB962C8B-B14F-4D97-AF65-F5344CB8AC3E}">
        <p14:creationId xmlns:p14="http://schemas.microsoft.com/office/powerpoint/2010/main" val="21118325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EA2479-3C6B-4787-96F8-DAE9736A693A}"/>
              </a:ext>
            </a:extLst>
          </p:cNvPr>
          <p:cNvSpPr>
            <a:spLocks noGrp="1"/>
          </p:cNvSpPr>
          <p:nvPr>
            <p:ph type="title"/>
          </p:nvPr>
        </p:nvSpPr>
        <p:spPr>
          <a:xfrm>
            <a:off x="630238" y="342900"/>
            <a:ext cx="2949575" cy="120015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BCA8956-C661-425D-A0DE-D188CF3139C4}"/>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8EDED6D-DA47-4B01-9ACA-66125A0C97A6}"/>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4056521-D221-4A0F-8C27-924D2E7014CB}"/>
              </a:ext>
            </a:extLst>
          </p:cNvPr>
          <p:cNvSpPr>
            <a:spLocks noGrp="1"/>
          </p:cNvSpPr>
          <p:nvPr>
            <p:ph type="dt" sz="half" idx="10"/>
          </p:nvPr>
        </p:nvSpPr>
        <p:spPr/>
        <p:txBody>
          <a:bodyPr/>
          <a:lstStyle/>
          <a:p>
            <a:fld id="{A675C577-8207-407F-BB7F-EEF318A8C5FB}" type="datetimeFigureOut">
              <a:rPr kumimoji="1" lang="ja-JP" altLang="en-US" smtClean="0"/>
              <a:t>2022/5/31</a:t>
            </a:fld>
            <a:endParaRPr kumimoji="1" lang="ja-JP" altLang="en-US"/>
          </a:p>
        </p:txBody>
      </p:sp>
      <p:sp>
        <p:nvSpPr>
          <p:cNvPr id="6" name="フッター プレースホルダー 5">
            <a:extLst>
              <a:ext uri="{FF2B5EF4-FFF2-40B4-BE49-F238E27FC236}">
                <a16:creationId xmlns:a16="http://schemas.microsoft.com/office/drawing/2014/main" id="{6AE631E4-FE26-48D7-AF0C-2BE706C390F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5CB0992-7E13-43FE-876A-9D9FA5DA3199}"/>
              </a:ext>
            </a:extLst>
          </p:cNvPr>
          <p:cNvSpPr>
            <a:spLocks noGrp="1"/>
          </p:cNvSpPr>
          <p:nvPr>
            <p:ph type="sldNum" sz="quarter" idx="12"/>
          </p:nvPr>
        </p:nvSpPr>
        <p:spPr/>
        <p:txBody>
          <a:bodyPr/>
          <a:lstStyle/>
          <a:p>
            <a:fld id="{44EAC6F7-285B-4696-B30A-BEE9187852F3}" type="slidenum">
              <a:rPr kumimoji="1" lang="ja-JP" altLang="en-US" smtClean="0"/>
              <a:t>‹#›</a:t>
            </a:fld>
            <a:endParaRPr kumimoji="1" lang="ja-JP" altLang="en-US"/>
          </a:p>
        </p:txBody>
      </p:sp>
    </p:spTree>
    <p:extLst>
      <p:ext uri="{BB962C8B-B14F-4D97-AF65-F5344CB8AC3E}">
        <p14:creationId xmlns:p14="http://schemas.microsoft.com/office/powerpoint/2010/main" val="36100908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D9ECB9-FC3E-4CE5-8115-24CC8DCE7BF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BA1C06E-38A6-4971-A218-A5E40413DEA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495877-64DC-4A87-B253-6AD36B99DB63}"/>
              </a:ext>
            </a:extLst>
          </p:cNvPr>
          <p:cNvSpPr>
            <a:spLocks noGrp="1"/>
          </p:cNvSpPr>
          <p:nvPr>
            <p:ph type="dt" sz="half" idx="10"/>
          </p:nvPr>
        </p:nvSpPr>
        <p:spPr/>
        <p:txBody>
          <a:bodyPr/>
          <a:lstStyle/>
          <a:p>
            <a:fld id="{A675C577-8207-407F-BB7F-EEF318A8C5FB}" type="datetimeFigureOut">
              <a:rPr kumimoji="1" lang="ja-JP" altLang="en-US" smtClean="0"/>
              <a:t>2022/5/31</a:t>
            </a:fld>
            <a:endParaRPr kumimoji="1" lang="ja-JP" altLang="en-US"/>
          </a:p>
        </p:txBody>
      </p:sp>
      <p:sp>
        <p:nvSpPr>
          <p:cNvPr id="5" name="フッター プレースホルダー 4">
            <a:extLst>
              <a:ext uri="{FF2B5EF4-FFF2-40B4-BE49-F238E27FC236}">
                <a16:creationId xmlns:a16="http://schemas.microsoft.com/office/drawing/2014/main" id="{29745D81-9BA1-4F8F-B4FA-071D65E303B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A014B9D-6E7C-4F59-B70F-E5CAD19B0414}"/>
              </a:ext>
            </a:extLst>
          </p:cNvPr>
          <p:cNvSpPr>
            <a:spLocks noGrp="1"/>
          </p:cNvSpPr>
          <p:nvPr>
            <p:ph type="sldNum" sz="quarter" idx="12"/>
          </p:nvPr>
        </p:nvSpPr>
        <p:spPr/>
        <p:txBody>
          <a:bodyPr/>
          <a:lstStyle/>
          <a:p>
            <a:fld id="{44EAC6F7-285B-4696-B30A-BEE9187852F3}" type="slidenum">
              <a:rPr kumimoji="1" lang="ja-JP" altLang="en-US" smtClean="0"/>
              <a:t>‹#›</a:t>
            </a:fld>
            <a:endParaRPr kumimoji="1" lang="ja-JP" altLang="en-US"/>
          </a:p>
        </p:txBody>
      </p:sp>
    </p:spTree>
    <p:extLst>
      <p:ext uri="{BB962C8B-B14F-4D97-AF65-F5344CB8AC3E}">
        <p14:creationId xmlns:p14="http://schemas.microsoft.com/office/powerpoint/2010/main" val="29762628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B2EEF6E-2B9E-41E8-A88E-3506153C36F7}"/>
              </a:ext>
            </a:extLst>
          </p:cNvPr>
          <p:cNvSpPr>
            <a:spLocks noGrp="1"/>
          </p:cNvSpPr>
          <p:nvPr>
            <p:ph type="title" orient="vert"/>
          </p:nvPr>
        </p:nvSpPr>
        <p:spPr>
          <a:xfrm>
            <a:off x="6543675" y="274638"/>
            <a:ext cx="1971675" cy="4357687"/>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01CF6F6-6927-465C-A52B-0F07B9F159AF}"/>
              </a:ext>
            </a:extLst>
          </p:cNvPr>
          <p:cNvSpPr>
            <a:spLocks noGrp="1"/>
          </p:cNvSpPr>
          <p:nvPr>
            <p:ph type="body" orient="vert" idx="1"/>
          </p:nvPr>
        </p:nvSpPr>
        <p:spPr>
          <a:xfrm>
            <a:off x="628650" y="274638"/>
            <a:ext cx="5762625" cy="4357687"/>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40A0893-AFBA-4257-9159-8BF762C415DE}"/>
              </a:ext>
            </a:extLst>
          </p:cNvPr>
          <p:cNvSpPr>
            <a:spLocks noGrp="1"/>
          </p:cNvSpPr>
          <p:nvPr>
            <p:ph type="dt" sz="half" idx="10"/>
          </p:nvPr>
        </p:nvSpPr>
        <p:spPr/>
        <p:txBody>
          <a:bodyPr/>
          <a:lstStyle/>
          <a:p>
            <a:fld id="{A675C577-8207-407F-BB7F-EEF318A8C5FB}" type="datetimeFigureOut">
              <a:rPr kumimoji="1" lang="ja-JP" altLang="en-US" smtClean="0"/>
              <a:t>2022/5/31</a:t>
            </a:fld>
            <a:endParaRPr kumimoji="1" lang="ja-JP" altLang="en-US"/>
          </a:p>
        </p:txBody>
      </p:sp>
      <p:sp>
        <p:nvSpPr>
          <p:cNvPr id="5" name="フッター プレースホルダー 4">
            <a:extLst>
              <a:ext uri="{FF2B5EF4-FFF2-40B4-BE49-F238E27FC236}">
                <a16:creationId xmlns:a16="http://schemas.microsoft.com/office/drawing/2014/main" id="{5D956AE8-F12A-4B07-8FA3-1AD9272B7A9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68688B5-B293-4F51-9C75-3E8BD78B21C9}"/>
              </a:ext>
            </a:extLst>
          </p:cNvPr>
          <p:cNvSpPr>
            <a:spLocks noGrp="1"/>
          </p:cNvSpPr>
          <p:nvPr>
            <p:ph type="sldNum" sz="quarter" idx="12"/>
          </p:nvPr>
        </p:nvSpPr>
        <p:spPr/>
        <p:txBody>
          <a:bodyPr/>
          <a:lstStyle/>
          <a:p>
            <a:fld id="{44EAC6F7-285B-4696-B30A-BEE9187852F3}" type="slidenum">
              <a:rPr kumimoji="1" lang="ja-JP" altLang="en-US" smtClean="0"/>
              <a:t>‹#›</a:t>
            </a:fld>
            <a:endParaRPr kumimoji="1" lang="ja-JP" altLang="en-US"/>
          </a:p>
        </p:txBody>
      </p:sp>
    </p:spTree>
    <p:extLst>
      <p:ext uri="{BB962C8B-B14F-4D97-AF65-F5344CB8AC3E}">
        <p14:creationId xmlns:p14="http://schemas.microsoft.com/office/powerpoint/2010/main" val="9310702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F0F183-95C6-4897-98A5-76AECE74C17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07EA5B0-F2BA-4D68-B658-1860247CFEDF}"/>
              </a:ext>
            </a:extLst>
          </p:cNvPr>
          <p:cNvSpPr>
            <a:spLocks noGrp="1"/>
          </p:cNvSpPr>
          <p:nvPr>
            <p:ph type="dt" sz="half" idx="10"/>
          </p:nvPr>
        </p:nvSpPr>
        <p:spPr/>
        <p:txBody>
          <a:bodyPr/>
          <a:lstStyle/>
          <a:p>
            <a:fld id="{A675C577-8207-407F-BB7F-EEF318A8C5FB}" type="datetimeFigureOut">
              <a:rPr kumimoji="1" lang="ja-JP" altLang="en-US" smtClean="0"/>
              <a:t>2022/5/31</a:t>
            </a:fld>
            <a:endParaRPr kumimoji="1" lang="ja-JP" altLang="en-US"/>
          </a:p>
        </p:txBody>
      </p:sp>
      <p:sp>
        <p:nvSpPr>
          <p:cNvPr id="4" name="フッター プレースホルダー 3">
            <a:extLst>
              <a:ext uri="{FF2B5EF4-FFF2-40B4-BE49-F238E27FC236}">
                <a16:creationId xmlns:a16="http://schemas.microsoft.com/office/drawing/2014/main" id="{82690359-F444-49D4-8814-44BD72C3B3D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C5D802C-A0CB-470F-8466-A019191471FA}"/>
              </a:ext>
            </a:extLst>
          </p:cNvPr>
          <p:cNvSpPr>
            <a:spLocks noGrp="1"/>
          </p:cNvSpPr>
          <p:nvPr>
            <p:ph type="sldNum" sz="quarter" idx="12"/>
          </p:nvPr>
        </p:nvSpPr>
        <p:spPr/>
        <p:txBody>
          <a:bodyPr/>
          <a:lstStyle/>
          <a:p>
            <a:fld id="{44EAC6F7-285B-4696-B30A-BEE9187852F3}" type="slidenum">
              <a:rPr kumimoji="1" lang="ja-JP" altLang="en-US" smtClean="0"/>
              <a:t>‹#›</a:t>
            </a:fld>
            <a:endParaRPr kumimoji="1" lang="ja-JP" altLang="en-US"/>
          </a:p>
        </p:txBody>
      </p:sp>
    </p:spTree>
    <p:extLst>
      <p:ext uri="{BB962C8B-B14F-4D97-AF65-F5344CB8AC3E}">
        <p14:creationId xmlns:p14="http://schemas.microsoft.com/office/powerpoint/2010/main" val="2920330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ction dividers">
    <p:spTree>
      <p:nvGrpSpPr>
        <p:cNvPr id="1" name=""/>
        <p:cNvGrpSpPr/>
        <p:nvPr/>
      </p:nvGrpSpPr>
      <p:grpSpPr>
        <a:xfrm>
          <a:off x="0" y="0"/>
          <a:ext cx="0" cy="0"/>
          <a:chOff x="0" y="0"/>
          <a:chExt cx="0" cy="0"/>
        </a:xfrm>
      </p:grpSpPr>
      <p:pic>
        <p:nvPicPr>
          <p:cNvPr id="19" name="図 14">
            <a:extLst>
              <a:ext uri="{FF2B5EF4-FFF2-40B4-BE49-F238E27FC236}">
                <a16:creationId xmlns:a16="http://schemas.microsoft.com/office/drawing/2014/main" id="{135C2329-C01B-4504-A6AF-F0F84C77A99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1" y="0"/>
            <a:ext cx="9147692" cy="5145577"/>
          </a:xfrm>
          <a:prstGeom prst="rect">
            <a:avLst/>
          </a:prstGeom>
        </p:spPr>
      </p:pic>
      <p:sp>
        <p:nvSpPr>
          <p:cNvPr id="2" name="Title 1"/>
          <p:cNvSpPr>
            <a:spLocks noGrp="1"/>
          </p:cNvSpPr>
          <p:nvPr>
            <p:ph type="ctrTitle" hasCustomPrompt="1"/>
          </p:nvPr>
        </p:nvSpPr>
        <p:spPr>
          <a:xfrm>
            <a:off x="234000" y="1116000"/>
            <a:ext cx="8280000" cy="1440000"/>
          </a:xfrm>
          <a:prstGeom prst="rect">
            <a:avLst/>
          </a:prstGeom>
        </p:spPr>
        <p:txBody>
          <a:bodyPr wrap="square" anchor="b">
            <a:noAutofit/>
          </a:bodyPr>
          <a:lstStyle>
            <a:lvl1pPr algn="l">
              <a:defRPr sz="3600" b="1">
                <a:solidFill>
                  <a:schemeClr val="bg1"/>
                </a:solidFill>
              </a:defRPr>
            </a:lvl1pPr>
          </a:lstStyle>
          <a:p>
            <a:r>
              <a:rPr lang="en-US" altLang="ja-JP" dirty="0"/>
              <a:t>Section title</a:t>
            </a:r>
            <a:endParaRPr lang="en-US" dirty="0"/>
          </a:p>
        </p:txBody>
      </p:sp>
      <p:sp>
        <p:nvSpPr>
          <p:cNvPr id="3" name="Subtitle 2"/>
          <p:cNvSpPr>
            <a:spLocks noGrp="1"/>
          </p:cNvSpPr>
          <p:nvPr>
            <p:ph type="subTitle" idx="1" hasCustomPrompt="1"/>
          </p:nvPr>
        </p:nvSpPr>
        <p:spPr>
          <a:xfrm>
            <a:off x="234000" y="2710800"/>
            <a:ext cx="8280000" cy="1447200"/>
          </a:xfrm>
        </p:spPr>
        <p:txBody>
          <a:bodyPr wrap="square">
            <a:noAutofit/>
          </a:bodyPr>
          <a:lstStyle>
            <a:lvl1pPr marL="0" indent="0" algn="l">
              <a:lnSpc>
                <a:spcPct val="90000"/>
              </a:lnSpc>
              <a:spcBef>
                <a:spcPts val="0"/>
              </a:spcBef>
              <a:spcAft>
                <a:spcPts val="600"/>
              </a:spcAft>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ja-JP" dirty="0"/>
              <a:t>Subheading</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kumimoji="1" lang="en-US" altLang="ja-JP" dirty="0"/>
              <a:t>© 2021 Fujitsu Limited</a:t>
            </a:r>
            <a:endParaRPr kumimoji="1" lang="ja-JP" altLang="en-US" dirty="0"/>
          </a:p>
        </p:txBody>
      </p:sp>
      <p:grpSp>
        <p:nvGrpSpPr>
          <p:cNvPr id="38" name="Group 37" descr="Fujitsu">
            <a:extLst>
              <a:ext uri="{FF2B5EF4-FFF2-40B4-BE49-F238E27FC236}">
                <a16:creationId xmlns:a16="http://schemas.microsoft.com/office/drawing/2014/main" id="{C0E879E2-555D-456F-9AEA-EF14169427B4}"/>
              </a:ext>
            </a:extLst>
          </p:cNvPr>
          <p:cNvGrpSpPr>
            <a:grpSpLocks noChangeAspect="1"/>
          </p:cNvGrpSpPr>
          <p:nvPr userDrawn="1"/>
        </p:nvGrpSpPr>
        <p:grpSpPr>
          <a:xfrm>
            <a:off x="7940675" y="242808"/>
            <a:ext cx="968769" cy="472173"/>
            <a:chOff x="8012114" y="249161"/>
            <a:chExt cx="892174" cy="434841"/>
          </a:xfrm>
        </p:grpSpPr>
        <p:sp>
          <p:nvSpPr>
            <p:cNvPr id="39" name="Freeform 34">
              <a:extLst>
                <a:ext uri="{FF2B5EF4-FFF2-40B4-BE49-F238E27FC236}">
                  <a16:creationId xmlns:a16="http://schemas.microsoft.com/office/drawing/2014/main" id="{49EC1E35-15F7-4D3A-8B0C-64DFB309E1F5}"/>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0" name="Freeform 35">
              <a:extLst>
                <a:ext uri="{FF2B5EF4-FFF2-40B4-BE49-F238E27FC236}">
                  <a16:creationId xmlns:a16="http://schemas.microsoft.com/office/drawing/2014/main" id="{4119AA70-D5D2-452D-8643-CDE837C33305}"/>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1" name="Freeform 36">
              <a:extLst>
                <a:ext uri="{FF2B5EF4-FFF2-40B4-BE49-F238E27FC236}">
                  <a16:creationId xmlns:a16="http://schemas.microsoft.com/office/drawing/2014/main" id="{FC85F943-FB71-4738-88E6-CEF95F120E4E}"/>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37">
              <a:extLst>
                <a:ext uri="{FF2B5EF4-FFF2-40B4-BE49-F238E27FC236}">
                  <a16:creationId xmlns:a16="http://schemas.microsoft.com/office/drawing/2014/main" id="{F8AA76E6-163B-4364-9B20-F9D26BD666F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Freeform 38">
              <a:extLst>
                <a:ext uri="{FF2B5EF4-FFF2-40B4-BE49-F238E27FC236}">
                  <a16:creationId xmlns:a16="http://schemas.microsoft.com/office/drawing/2014/main" id="{B30AA0C3-41E9-4918-9906-6C52B4BF40E1}"/>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4" name="Freeform 39">
              <a:extLst>
                <a:ext uri="{FF2B5EF4-FFF2-40B4-BE49-F238E27FC236}">
                  <a16:creationId xmlns:a16="http://schemas.microsoft.com/office/drawing/2014/main" id="{3CD91AD4-9E97-443E-ACFE-2CD641FACCF8}"/>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5" name="Freeform 40">
              <a:extLst>
                <a:ext uri="{FF2B5EF4-FFF2-40B4-BE49-F238E27FC236}">
                  <a16:creationId xmlns:a16="http://schemas.microsoft.com/office/drawing/2014/main" id="{8AEA193A-7261-4791-BA1E-5AD7BF863F84}"/>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6" name="Freeform 41">
              <a:extLst>
                <a:ext uri="{FF2B5EF4-FFF2-40B4-BE49-F238E27FC236}">
                  <a16:creationId xmlns:a16="http://schemas.microsoft.com/office/drawing/2014/main" id="{3D5DE2A4-98F5-4B5F-AEBF-CC9C2FE370BA}"/>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6" name="Slide Number Placeholder 5">
            <a:extLst>
              <a:ext uri="{FF2B5EF4-FFF2-40B4-BE49-F238E27FC236}">
                <a16:creationId xmlns:a16="http://schemas.microsoft.com/office/drawing/2014/main" id="{D010F1AB-2E1F-4C6A-872E-4D577D422349}"/>
              </a:ext>
            </a:extLst>
          </p:cNvPr>
          <p:cNvSpPr>
            <a:spLocks noGrp="1"/>
          </p:cNvSpPr>
          <p:nvPr>
            <p:ph type="sldNum" sz="quarter" idx="4"/>
          </p:nvPr>
        </p:nvSpPr>
        <p:spPr>
          <a:xfrm>
            <a:off x="4302000" y="4877481"/>
            <a:ext cx="540000" cy="123111"/>
          </a:xfrm>
          <a:prstGeom prst="rect">
            <a:avLst/>
          </a:prstGeom>
        </p:spPr>
        <p:txBody>
          <a:bodyPr vert="horz" lIns="0" tIns="0" rIns="0" bIns="0" rtlCol="0" anchor="ctr">
            <a:spAutoFit/>
          </a:bodyPr>
          <a:lstStyle>
            <a:lvl1pPr algn="ctr">
              <a:defRPr sz="800">
                <a:solidFill>
                  <a:schemeClr val="bg1"/>
                </a:solidFill>
                <a:latin typeface="+mn-lt"/>
              </a:defRPr>
            </a:lvl1pPr>
          </a:lstStyle>
          <a:p>
            <a:fld id="{4D029D89-7B63-4C94-AD4D-2E4D6BB83637}" type="slidenum">
              <a:rPr kumimoji="1" lang="ja-JP" altLang="en-US" smtClean="0"/>
              <a:pPr/>
              <a:t>‹#›</a:t>
            </a:fld>
            <a:endParaRPr kumimoji="1" lang="ja-JP" altLang="en-US"/>
          </a:p>
        </p:txBody>
      </p:sp>
      <p:pic>
        <p:nvPicPr>
          <p:cNvPr id="17" name="図 16" descr="FUJITSU-RESTRICTED">
            <a:extLst>
              <a:ext uri="{FF2B5EF4-FFF2-40B4-BE49-F238E27FC236}">
                <a16:creationId xmlns:a16="http://schemas.microsoft.com/office/drawing/2014/main" id="{1B5C741B-4F23-4A5A-B2F2-43B0E042F419}"/>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spTree>
    <p:extLst>
      <p:ext uri="{BB962C8B-B14F-4D97-AF65-F5344CB8AC3E}">
        <p14:creationId xmlns:p14="http://schemas.microsoft.com/office/powerpoint/2010/main" val="254957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Master_1">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AAD4001B-DD15-470F-B667-7BC1C85D34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043" r="23788"/>
          <a:stretch/>
        </p:blipFill>
        <p:spPr>
          <a:xfrm>
            <a:off x="4572000" y="2900"/>
            <a:ext cx="4572000" cy="5143500"/>
          </a:xfrm>
          <a:prstGeom prst="rect">
            <a:avLst/>
          </a:prstGeom>
        </p:spPr>
      </p:pic>
      <p:pic>
        <p:nvPicPr>
          <p:cNvPr id="6" name="図 5">
            <a:extLst>
              <a:ext uri="{FF2B5EF4-FFF2-40B4-BE49-F238E27FC236}">
                <a16:creationId xmlns:a16="http://schemas.microsoft.com/office/drawing/2014/main" id="{DB6BF119-5D06-4C57-8EAE-674AA1AB0DB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574308" cy="5143500"/>
          </a:xfrm>
          <a:prstGeom prst="rect">
            <a:avLst/>
          </a:prstGeom>
        </p:spPr>
      </p:pic>
      <p:pic>
        <p:nvPicPr>
          <p:cNvPr id="14" name="図 13">
            <a:extLst>
              <a:ext uri="{FF2B5EF4-FFF2-40B4-BE49-F238E27FC236}">
                <a16:creationId xmlns:a16="http://schemas.microsoft.com/office/drawing/2014/main" id="{0975E11D-C9AA-4663-A282-10FCA95F5EC0}"/>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04888" y="1299451"/>
            <a:ext cx="3275999" cy="2543813"/>
          </a:xfrm>
          <a:prstGeom prst="rect">
            <a:avLst/>
          </a:prstGeom>
        </p:spPr>
      </p:pic>
      <p:sp>
        <p:nvSpPr>
          <p:cNvPr id="2" name="Title 1"/>
          <p:cNvSpPr>
            <a:spLocks noGrp="1"/>
          </p:cNvSpPr>
          <p:nvPr userDrawn="1">
            <p:ph type="ctrTitle" hasCustomPrompt="1"/>
          </p:nvPr>
        </p:nvSpPr>
        <p:spPr>
          <a:xfrm>
            <a:off x="219600" y="1591200"/>
            <a:ext cx="3240000" cy="997200"/>
          </a:xfrm>
          <a:prstGeom prst="rect">
            <a:avLst/>
          </a:prstGeom>
        </p:spPr>
        <p:txBody>
          <a:bodyPr wrap="square" anchor="b">
            <a:spAutoFit/>
          </a:bodyPr>
          <a:lstStyle>
            <a:lvl1pPr algn="l">
              <a:defRPr sz="3600" b="1" i="0">
                <a:solidFill>
                  <a:schemeClr val="bg1"/>
                </a:solidFill>
              </a:defRPr>
            </a:lvl1pPr>
          </a:lstStyle>
          <a:p>
            <a:r>
              <a:rPr lang="en-US" altLang="ja-JP" dirty="0"/>
              <a:t>Presentation headline</a:t>
            </a:r>
            <a:endParaRPr lang="en-US" dirty="0"/>
          </a:p>
        </p:txBody>
      </p:sp>
      <p:sp>
        <p:nvSpPr>
          <p:cNvPr id="3" name="Subtitle 2"/>
          <p:cNvSpPr>
            <a:spLocks noGrp="1"/>
          </p:cNvSpPr>
          <p:nvPr userDrawn="1">
            <p:ph type="subTitle" idx="1" hasCustomPrompt="1"/>
          </p:nvPr>
        </p:nvSpPr>
        <p:spPr>
          <a:xfrm>
            <a:off x="234000" y="3067200"/>
            <a:ext cx="2880000" cy="1260000"/>
          </a:xfrm>
        </p:spPr>
        <p:txBody>
          <a:bodyPr wrap="square" anchor="t" anchorCtr="0">
            <a:noAutofit/>
          </a:bodyPr>
          <a:lstStyle>
            <a:lvl1pPr marL="0" indent="0" algn="l">
              <a:lnSpc>
                <a:spcPct val="90000"/>
              </a:lnSpc>
              <a:spcBef>
                <a:spcPts val="0"/>
              </a:spcBef>
              <a:spcAft>
                <a:spcPts val="600"/>
              </a:spcAft>
              <a:buNone/>
              <a:defRPr sz="16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ja-JP" dirty="0"/>
              <a:t>Subheadline and description</a:t>
            </a:r>
            <a:endParaRPr lang="en-US" dirty="0"/>
          </a:p>
        </p:txBody>
      </p:sp>
      <p:pic>
        <p:nvPicPr>
          <p:cNvPr id="18" name="図 17" descr="FUJITSU-RESTRICTED">
            <a:extLst>
              <a:ext uri="{FF2B5EF4-FFF2-40B4-BE49-F238E27FC236}">
                <a16:creationId xmlns:a16="http://schemas.microsoft.com/office/drawing/2014/main" id="{2CEBF1A2-4888-4E24-8953-C5252EBED682}"/>
              </a:ext>
              <a:ext uri="{C183D7F6-B498-43B3-948B-1728B52AA6E4}">
                <adec:decorative xmlns:adec="http://schemas.microsoft.com/office/drawing/2017/decorative" val="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sp>
        <p:nvSpPr>
          <p:cNvPr id="5" name="Footer Placeholder 4"/>
          <p:cNvSpPr>
            <a:spLocks noGrp="1"/>
          </p:cNvSpPr>
          <p:nvPr userDrawn="1">
            <p:ph type="ftr" sz="quarter" idx="11"/>
          </p:nvPr>
        </p:nvSpPr>
        <p:spPr/>
        <p:txBody>
          <a:bodyPr/>
          <a:lstStyle>
            <a:lvl1pPr>
              <a:defRPr>
                <a:solidFill>
                  <a:schemeClr val="tx1"/>
                </a:solidFill>
              </a:defRPr>
            </a:lvl1pPr>
          </a:lstStyle>
          <a:p>
            <a:r>
              <a:rPr kumimoji="1" lang="en-US" altLang="ja-JP"/>
              <a:t>© 2021 Fujitsu Limited</a:t>
            </a:r>
            <a:endParaRPr kumimoji="1" lang="ja-JP" altLang="en-US" dirty="0"/>
          </a:p>
        </p:txBody>
      </p:sp>
      <p:pic>
        <p:nvPicPr>
          <p:cNvPr id="20" name="図 19" descr="Fujitsu">
            <a:extLst>
              <a:ext uri="{FF2B5EF4-FFF2-40B4-BE49-F238E27FC236}">
                <a16:creationId xmlns:a16="http://schemas.microsoft.com/office/drawing/2014/main" id="{1779F1EC-6092-4AE2-993F-BA8D620084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941468" y="245572"/>
            <a:ext cx="964800" cy="469450"/>
          </a:xfrm>
          <a:prstGeom prst="rect">
            <a:avLst/>
          </a:prstGeom>
        </p:spPr>
      </p:pic>
    </p:spTree>
    <p:extLst>
      <p:ext uri="{BB962C8B-B14F-4D97-AF65-F5344CB8AC3E}">
        <p14:creationId xmlns:p14="http://schemas.microsoft.com/office/powerpoint/2010/main" val="63069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Master_2">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4D83FF5A-7986-487F-BF67-37003F5FFD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601333" y="0"/>
            <a:ext cx="2542667" cy="5143499"/>
          </a:xfrm>
          <a:prstGeom prst="rect">
            <a:avLst/>
          </a:prstGeom>
        </p:spPr>
      </p:pic>
      <p:pic>
        <p:nvPicPr>
          <p:cNvPr id="21" name="図 20">
            <a:extLst>
              <a:ext uri="{FF2B5EF4-FFF2-40B4-BE49-F238E27FC236}">
                <a16:creationId xmlns:a16="http://schemas.microsoft.com/office/drawing/2014/main" id="{C77A18CA-8CEE-4EF8-BA5D-0CC91F8CA1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162716" y="1350838"/>
            <a:ext cx="3142800" cy="2442021"/>
          </a:xfrm>
          <a:prstGeom prst="rect">
            <a:avLst/>
          </a:prstGeom>
        </p:spPr>
      </p:pic>
      <p:grpSp>
        <p:nvGrpSpPr>
          <p:cNvPr id="22" name="Group 22" descr="Fujitsu">
            <a:extLst>
              <a:ext uri="{FF2B5EF4-FFF2-40B4-BE49-F238E27FC236}">
                <a16:creationId xmlns:a16="http://schemas.microsoft.com/office/drawing/2014/main" id="{69E327E6-6B14-4D55-BFEB-55987041E953}"/>
              </a:ext>
            </a:extLst>
          </p:cNvPr>
          <p:cNvGrpSpPr>
            <a:grpSpLocks noChangeAspect="1"/>
          </p:cNvGrpSpPr>
          <p:nvPr userDrawn="1"/>
        </p:nvGrpSpPr>
        <p:grpSpPr>
          <a:xfrm>
            <a:off x="7940675" y="242808"/>
            <a:ext cx="968769" cy="472173"/>
            <a:chOff x="8012114" y="249161"/>
            <a:chExt cx="892174" cy="434841"/>
          </a:xfrm>
        </p:grpSpPr>
        <p:sp>
          <p:nvSpPr>
            <p:cNvPr id="32" name="Freeform 34">
              <a:extLst>
                <a:ext uri="{FF2B5EF4-FFF2-40B4-BE49-F238E27FC236}">
                  <a16:creationId xmlns:a16="http://schemas.microsoft.com/office/drawing/2014/main" id="{F018237D-D398-4E1C-BBA3-83249B501868}"/>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35">
              <a:extLst>
                <a:ext uri="{FF2B5EF4-FFF2-40B4-BE49-F238E27FC236}">
                  <a16:creationId xmlns:a16="http://schemas.microsoft.com/office/drawing/2014/main" id="{E572FADC-D721-4B37-B01D-298441D54387}"/>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36">
              <a:extLst>
                <a:ext uri="{FF2B5EF4-FFF2-40B4-BE49-F238E27FC236}">
                  <a16:creationId xmlns:a16="http://schemas.microsoft.com/office/drawing/2014/main" id="{C8382161-D558-4B81-AB5D-697F0CD770F4}"/>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5" name="Freeform 37">
              <a:extLst>
                <a:ext uri="{FF2B5EF4-FFF2-40B4-BE49-F238E27FC236}">
                  <a16:creationId xmlns:a16="http://schemas.microsoft.com/office/drawing/2014/main" id="{475CDF7E-AD3B-4202-B168-15B5F71F4ABD}"/>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 name="Freeform 38">
              <a:extLst>
                <a:ext uri="{FF2B5EF4-FFF2-40B4-BE49-F238E27FC236}">
                  <a16:creationId xmlns:a16="http://schemas.microsoft.com/office/drawing/2014/main" id="{422411B6-F057-4DD5-80A7-0EA7448A5523}"/>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 name="Freeform 39">
              <a:extLst>
                <a:ext uri="{FF2B5EF4-FFF2-40B4-BE49-F238E27FC236}">
                  <a16:creationId xmlns:a16="http://schemas.microsoft.com/office/drawing/2014/main" id="{D229BD23-F641-4A36-9009-31703BBB050A}"/>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8" name="Freeform 40">
              <a:extLst>
                <a:ext uri="{FF2B5EF4-FFF2-40B4-BE49-F238E27FC236}">
                  <a16:creationId xmlns:a16="http://schemas.microsoft.com/office/drawing/2014/main" id="{BF568ECE-7F24-40D9-A772-69450E82CA1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9" name="Freeform 41">
              <a:extLst>
                <a:ext uri="{FF2B5EF4-FFF2-40B4-BE49-F238E27FC236}">
                  <a16:creationId xmlns:a16="http://schemas.microsoft.com/office/drawing/2014/main" id="{0677D40A-354B-482E-A306-4778D1FF413F}"/>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 name="Title 1"/>
          <p:cNvSpPr>
            <a:spLocks noGrp="1"/>
          </p:cNvSpPr>
          <p:nvPr userDrawn="1">
            <p:ph type="ctrTitle" hasCustomPrompt="1"/>
          </p:nvPr>
        </p:nvSpPr>
        <p:spPr>
          <a:xfrm>
            <a:off x="220796" y="1102536"/>
            <a:ext cx="4790968" cy="1495794"/>
          </a:xfrm>
          <a:prstGeom prst="rect">
            <a:avLst/>
          </a:prstGeom>
        </p:spPr>
        <p:txBody>
          <a:bodyPr wrap="square" anchor="b">
            <a:spAutoFit/>
          </a:bodyPr>
          <a:lstStyle>
            <a:lvl1pPr algn="l">
              <a:defRPr sz="3600" b="1" i="0">
                <a:solidFill>
                  <a:schemeClr val="tx1"/>
                </a:solidFill>
              </a:defRPr>
            </a:lvl1pPr>
          </a:lstStyle>
          <a:p>
            <a:r>
              <a:rPr lang="en-US" altLang="ja-JP" dirty="0"/>
              <a:t>Presentation headline for a title that spans three lines</a:t>
            </a:r>
            <a:endParaRPr lang="en-US" dirty="0"/>
          </a:p>
        </p:txBody>
      </p:sp>
      <p:sp>
        <p:nvSpPr>
          <p:cNvPr id="3" name="Subtitle 2"/>
          <p:cNvSpPr>
            <a:spLocks noGrp="1"/>
          </p:cNvSpPr>
          <p:nvPr userDrawn="1">
            <p:ph type="subTitle" idx="1" hasCustomPrompt="1"/>
          </p:nvPr>
        </p:nvSpPr>
        <p:spPr>
          <a:xfrm>
            <a:off x="234000" y="3067200"/>
            <a:ext cx="4790967" cy="1260000"/>
          </a:xfrm>
        </p:spPr>
        <p:txBody>
          <a:bodyPr wrap="square" anchor="t" anchorCtr="0">
            <a:noAutofit/>
          </a:bodyPr>
          <a:lstStyle>
            <a:lvl1pPr marL="0" indent="0" algn="l">
              <a:lnSpc>
                <a:spcPct val="90000"/>
              </a:lnSpc>
              <a:spcBef>
                <a:spcPts val="0"/>
              </a:spcBef>
              <a:spcAft>
                <a:spcPts val="600"/>
              </a:spcAft>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ja-JP" dirty="0"/>
              <a:t>Subheadline and description</a:t>
            </a:r>
            <a:endParaRPr lang="en-US" dirty="0"/>
          </a:p>
        </p:txBody>
      </p:sp>
      <p:sp>
        <p:nvSpPr>
          <p:cNvPr id="5" name="Footer Placeholder 4"/>
          <p:cNvSpPr>
            <a:spLocks noGrp="1"/>
          </p:cNvSpPr>
          <p:nvPr userDrawn="1">
            <p:ph type="ftr" sz="quarter" idx="11"/>
          </p:nvPr>
        </p:nvSpPr>
        <p:spPr/>
        <p:txBody>
          <a:bodyPr/>
          <a:lstStyle>
            <a:lvl1pPr>
              <a:defRPr>
                <a:solidFill>
                  <a:schemeClr val="tx1"/>
                </a:solidFill>
              </a:defRPr>
            </a:lvl1pPr>
          </a:lstStyle>
          <a:p>
            <a:r>
              <a:rPr kumimoji="1" lang="en-US" altLang="ja-JP" dirty="0"/>
              <a:t>© 2021 Fujitsu Limited</a:t>
            </a:r>
            <a:endParaRPr kumimoji="1" lang="ja-JP" altLang="en-US" dirty="0"/>
          </a:p>
        </p:txBody>
      </p:sp>
      <p:pic>
        <p:nvPicPr>
          <p:cNvPr id="17" name="図 16" descr="FUJITSU-RESTRICTED">
            <a:extLst>
              <a:ext uri="{FF2B5EF4-FFF2-40B4-BE49-F238E27FC236}">
                <a16:creationId xmlns:a16="http://schemas.microsoft.com/office/drawing/2014/main" id="{445479BD-1DCA-4BF5-8DB0-D1327890059B}"/>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spTree>
    <p:extLst>
      <p:ext uri="{BB962C8B-B14F-4D97-AF65-F5344CB8AC3E}">
        <p14:creationId xmlns:p14="http://schemas.microsoft.com/office/powerpoint/2010/main" val="421166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9" name="図 16">
            <a:extLst>
              <a:ext uri="{FF2B5EF4-FFF2-40B4-BE49-F238E27FC236}">
                <a16:creationId xmlns:a16="http://schemas.microsoft.com/office/drawing/2014/main" id="{DF1871A2-776F-4688-A001-19FDD932AD5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p:cNvSpPr>
            <a:spLocks noGrp="1"/>
          </p:cNvSpPr>
          <p:nvPr>
            <p:ph type="ctrTitle" hasCustomPrompt="1"/>
          </p:nvPr>
        </p:nvSpPr>
        <p:spPr>
          <a:xfrm>
            <a:off x="234000" y="1116000"/>
            <a:ext cx="8280000" cy="1440000"/>
          </a:xfrm>
          <a:prstGeom prst="rect">
            <a:avLst/>
          </a:prstGeom>
        </p:spPr>
        <p:txBody>
          <a:bodyPr wrap="square" anchor="b">
            <a:noAutofit/>
          </a:bodyPr>
          <a:lstStyle>
            <a:lvl1pPr algn="l">
              <a:defRPr sz="3600" b="1">
                <a:solidFill>
                  <a:schemeClr val="bg1"/>
                </a:solidFill>
              </a:defRPr>
            </a:lvl1pPr>
          </a:lstStyle>
          <a:p>
            <a:r>
              <a:rPr lang="en-US" altLang="ja-JP" dirty="0"/>
              <a:t>Section title</a:t>
            </a:r>
            <a:endParaRPr lang="en-US" dirty="0"/>
          </a:p>
        </p:txBody>
      </p:sp>
      <p:sp>
        <p:nvSpPr>
          <p:cNvPr id="3" name="Subtitle 2"/>
          <p:cNvSpPr>
            <a:spLocks noGrp="1"/>
          </p:cNvSpPr>
          <p:nvPr>
            <p:ph type="subTitle" idx="1" hasCustomPrompt="1"/>
          </p:nvPr>
        </p:nvSpPr>
        <p:spPr>
          <a:xfrm>
            <a:off x="234000" y="2710800"/>
            <a:ext cx="8280000" cy="1447200"/>
          </a:xfrm>
        </p:spPr>
        <p:txBody>
          <a:bodyPr wrap="square">
            <a:noAutofit/>
          </a:bodyPr>
          <a:lstStyle>
            <a:lvl1pPr marL="0" indent="0" algn="l">
              <a:lnSpc>
                <a:spcPct val="90000"/>
              </a:lnSpc>
              <a:spcBef>
                <a:spcPts val="0"/>
              </a:spcBef>
              <a:spcAft>
                <a:spcPts val="600"/>
              </a:spcAft>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ja-JP" dirty="0"/>
              <a:t>Subheading</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dirty="0"/>
              <a:t>© 2021 Fujitsu Limited</a:t>
            </a:r>
            <a:endParaRPr kumimoji="1" lang="ja-JP" altLang="en-US" dirty="0"/>
          </a:p>
        </p:txBody>
      </p:sp>
      <p:grpSp>
        <p:nvGrpSpPr>
          <p:cNvPr id="38" name="Group 37" descr="Fujitsu">
            <a:extLst>
              <a:ext uri="{FF2B5EF4-FFF2-40B4-BE49-F238E27FC236}">
                <a16:creationId xmlns:a16="http://schemas.microsoft.com/office/drawing/2014/main" id="{C0E879E2-555D-456F-9AEA-EF14169427B4}"/>
              </a:ext>
            </a:extLst>
          </p:cNvPr>
          <p:cNvGrpSpPr>
            <a:grpSpLocks noChangeAspect="1"/>
          </p:cNvGrpSpPr>
          <p:nvPr userDrawn="1"/>
        </p:nvGrpSpPr>
        <p:grpSpPr>
          <a:xfrm>
            <a:off x="7940675" y="242808"/>
            <a:ext cx="968769" cy="472173"/>
            <a:chOff x="8012114" y="249161"/>
            <a:chExt cx="892174" cy="434841"/>
          </a:xfrm>
        </p:grpSpPr>
        <p:sp>
          <p:nvSpPr>
            <p:cNvPr id="39" name="Freeform 34">
              <a:extLst>
                <a:ext uri="{FF2B5EF4-FFF2-40B4-BE49-F238E27FC236}">
                  <a16:creationId xmlns:a16="http://schemas.microsoft.com/office/drawing/2014/main" id="{49EC1E35-15F7-4D3A-8B0C-64DFB309E1F5}"/>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0" name="Freeform 35">
              <a:extLst>
                <a:ext uri="{FF2B5EF4-FFF2-40B4-BE49-F238E27FC236}">
                  <a16:creationId xmlns:a16="http://schemas.microsoft.com/office/drawing/2014/main" id="{4119AA70-D5D2-452D-8643-CDE837C33305}"/>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1" name="Freeform 36">
              <a:extLst>
                <a:ext uri="{FF2B5EF4-FFF2-40B4-BE49-F238E27FC236}">
                  <a16:creationId xmlns:a16="http://schemas.microsoft.com/office/drawing/2014/main" id="{FC85F943-FB71-4738-88E6-CEF95F120E4E}"/>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37">
              <a:extLst>
                <a:ext uri="{FF2B5EF4-FFF2-40B4-BE49-F238E27FC236}">
                  <a16:creationId xmlns:a16="http://schemas.microsoft.com/office/drawing/2014/main" id="{F8AA76E6-163B-4364-9B20-F9D26BD666F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Freeform 38">
              <a:extLst>
                <a:ext uri="{FF2B5EF4-FFF2-40B4-BE49-F238E27FC236}">
                  <a16:creationId xmlns:a16="http://schemas.microsoft.com/office/drawing/2014/main" id="{B30AA0C3-41E9-4918-9906-6C52B4BF40E1}"/>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4" name="Freeform 39">
              <a:extLst>
                <a:ext uri="{FF2B5EF4-FFF2-40B4-BE49-F238E27FC236}">
                  <a16:creationId xmlns:a16="http://schemas.microsoft.com/office/drawing/2014/main" id="{3CD91AD4-9E97-443E-ACFE-2CD641FACCF8}"/>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5" name="Freeform 40">
              <a:extLst>
                <a:ext uri="{FF2B5EF4-FFF2-40B4-BE49-F238E27FC236}">
                  <a16:creationId xmlns:a16="http://schemas.microsoft.com/office/drawing/2014/main" id="{8AEA193A-7261-4791-BA1E-5AD7BF863F84}"/>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6" name="Freeform 41">
              <a:extLst>
                <a:ext uri="{FF2B5EF4-FFF2-40B4-BE49-F238E27FC236}">
                  <a16:creationId xmlns:a16="http://schemas.microsoft.com/office/drawing/2014/main" id="{3D5DE2A4-98F5-4B5F-AEBF-CC9C2FE370BA}"/>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Slide Number Placeholder 5">
            <a:extLst>
              <a:ext uri="{FF2B5EF4-FFF2-40B4-BE49-F238E27FC236}">
                <a16:creationId xmlns:a16="http://schemas.microsoft.com/office/drawing/2014/main" id="{496126C7-FE11-4401-8BF7-C2CFDEDB21AD}"/>
              </a:ext>
            </a:extLst>
          </p:cNvPr>
          <p:cNvSpPr>
            <a:spLocks noGrp="1"/>
          </p:cNvSpPr>
          <p:nvPr>
            <p:ph type="sldNum" sz="quarter" idx="4"/>
          </p:nvPr>
        </p:nvSpPr>
        <p:spPr>
          <a:xfrm>
            <a:off x="4302000" y="4877481"/>
            <a:ext cx="540000" cy="123111"/>
          </a:xfrm>
          <a:prstGeom prst="rect">
            <a:avLst/>
          </a:prstGeom>
        </p:spPr>
        <p:txBody>
          <a:bodyPr vert="horz" lIns="0" tIns="0" rIns="0" bIns="0" rtlCol="0" anchor="ctr">
            <a:spAutoFit/>
          </a:bodyPr>
          <a:lstStyle>
            <a:lvl1pPr algn="ctr">
              <a:defRPr sz="800">
                <a:solidFill>
                  <a:schemeClr val="tx1"/>
                </a:solidFill>
                <a:latin typeface="+mn-lt"/>
              </a:defRPr>
            </a:lvl1pPr>
          </a:lstStyle>
          <a:p>
            <a:fld id="{4D029D89-7B63-4C94-AD4D-2E4D6BB83637}" type="slidenum">
              <a:rPr kumimoji="1" lang="ja-JP" altLang="en-US" smtClean="0"/>
              <a:pPr/>
              <a:t>‹#›</a:t>
            </a:fld>
            <a:endParaRPr kumimoji="1" lang="ja-JP" altLang="en-US"/>
          </a:p>
        </p:txBody>
      </p:sp>
      <p:pic>
        <p:nvPicPr>
          <p:cNvPr id="18" name="図 17" descr="FUJITSU-RESTRICTED">
            <a:extLst>
              <a:ext uri="{FF2B5EF4-FFF2-40B4-BE49-F238E27FC236}">
                <a16:creationId xmlns:a16="http://schemas.microsoft.com/office/drawing/2014/main" id="{FE7AB604-4662-4DA1-AC73-5A875CC89B85}"/>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spTree>
    <p:extLst>
      <p:ext uri="{BB962C8B-B14F-4D97-AF65-F5344CB8AC3E}">
        <p14:creationId xmlns:p14="http://schemas.microsoft.com/office/powerpoint/2010/main" val="125406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1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4D491E-B89B-4B6D-95F7-68F313266596}"/>
              </a:ext>
            </a:extLst>
          </p:cNvPr>
          <p:cNvSpPr>
            <a:spLocks noGrp="1"/>
          </p:cNvSpPr>
          <p:nvPr>
            <p:ph type="body" sz="quarter" idx="14" hasCustomPrompt="1"/>
          </p:nvPr>
        </p:nvSpPr>
        <p:spPr>
          <a:xfrm>
            <a:off x="230400" y="950400"/>
            <a:ext cx="8679600" cy="3787200"/>
          </a:xfrm>
        </p:spPr>
        <p:txBody>
          <a:bodyPr/>
          <a:lstStyle/>
          <a:p>
            <a:pPr lvl="0"/>
            <a:r>
              <a:rPr kumimoji="1" lang="en-US" altLang="ja-JP" sz="2400" b="0" i="0" u="none" strike="noStrike" kern="1200" cap="none" spc="0" normalizeH="0" baseline="0" noProof="0" dirty="0">
                <a:ln>
                  <a:noFill/>
                </a:ln>
                <a:solidFill>
                  <a:srgbClr val="000000"/>
                </a:solidFill>
                <a:effectLst/>
                <a:uLnTx/>
                <a:uFillTx/>
                <a:latin typeface="+mn-lt"/>
                <a:cs typeface="+mn-cs"/>
              </a:rPr>
              <a:t>Bullets level 1</a:t>
            </a:r>
            <a:endParaRPr kumimoji="1" lang="en-US" altLang="ja-JP" dirty="0"/>
          </a:p>
          <a:p>
            <a:pPr lvl="1"/>
            <a:r>
              <a:rPr kumimoji="1" lang="en-GB" altLang="ja-JP" sz="2000" b="0" i="0" u="none" strike="noStrike" kern="1200" cap="none" spc="0" normalizeH="0" baseline="0" noProof="0" dirty="0">
                <a:ln>
                  <a:noFill/>
                </a:ln>
                <a:solidFill>
                  <a:srgbClr val="000000"/>
                </a:solidFill>
                <a:effectLst/>
                <a:uLnTx/>
                <a:uFillTx/>
                <a:latin typeface="+mn-lt"/>
                <a:cs typeface="+mn-cs"/>
              </a:rPr>
              <a:t>Bullets level 2</a:t>
            </a:r>
            <a:endParaRPr kumimoji="1" lang="en-US" altLang="ja-JP" dirty="0"/>
          </a:p>
          <a:p>
            <a:pPr lvl="2"/>
            <a:r>
              <a:rPr kumimoji="1" lang="en-US" altLang="ja-JP" sz="1800" b="0" i="0" u="none" strike="noStrike" kern="1200" cap="none" spc="0" normalizeH="0" baseline="0" noProof="0" dirty="0">
                <a:ln>
                  <a:noFill/>
                </a:ln>
                <a:solidFill>
                  <a:srgbClr val="000000"/>
                </a:solidFill>
                <a:effectLst/>
                <a:uLnTx/>
                <a:uFillTx/>
                <a:latin typeface="+mn-lt"/>
                <a:cs typeface="+mn-cs"/>
              </a:rPr>
              <a:t>Bullets level 3</a:t>
            </a:r>
            <a:endParaRPr kumimoji="1" lang="en-US" altLang="ja-JP" dirty="0"/>
          </a:p>
          <a:p>
            <a:pPr lvl="3"/>
            <a:r>
              <a:rPr kumimoji="1" lang="en-GB" altLang="ja-JP" sz="1600" b="0" i="0" u="none" strike="noStrike" kern="1200" cap="none" spc="0" normalizeH="0" baseline="0" noProof="0" dirty="0">
                <a:ln>
                  <a:noFill/>
                </a:ln>
                <a:solidFill>
                  <a:srgbClr val="000000"/>
                </a:solidFill>
                <a:effectLst/>
                <a:uLnTx/>
                <a:uFillTx/>
                <a:latin typeface="+mn-lt"/>
                <a:cs typeface="+mn-cs"/>
              </a:rPr>
              <a:t>Bullets level 4</a:t>
            </a:r>
            <a:endParaRPr kumimoji="1" lang="ja-JP" altLang="en-US" dirty="0"/>
          </a:p>
        </p:txBody>
      </p:sp>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lvl1pPr>
          </a:lstStyle>
          <a:p>
            <a:r>
              <a:rPr lang="en-US" altLang="ja-JP" dirty="0"/>
              <a:t>Slide title</a:t>
            </a:r>
            <a:endParaRPr 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382724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lvl1pPr>
          </a:lstStyle>
          <a:p>
            <a:r>
              <a:rPr lang="en-US" altLang="ja-JP" dirty="0"/>
              <a:t>Slide title</a:t>
            </a:r>
            <a:endParaRPr 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
        <p:nvSpPr>
          <p:cNvPr id="9" name="Text Placeholder 8">
            <a:extLst>
              <a:ext uri="{FF2B5EF4-FFF2-40B4-BE49-F238E27FC236}">
                <a16:creationId xmlns:a16="http://schemas.microsoft.com/office/drawing/2014/main" id="{6973DF29-EDF4-416C-B60B-5373F631F690}"/>
              </a:ext>
            </a:extLst>
          </p:cNvPr>
          <p:cNvSpPr>
            <a:spLocks noGrp="1"/>
          </p:cNvSpPr>
          <p:nvPr>
            <p:ph type="body" sz="quarter" idx="14" hasCustomPrompt="1"/>
          </p:nvPr>
        </p:nvSpPr>
        <p:spPr>
          <a:xfrm>
            <a:off x="4629600" y="950400"/>
            <a:ext cx="4280400" cy="3787200"/>
          </a:xfrm>
        </p:spPr>
        <p:txBody>
          <a:bodyPr/>
          <a:lstStyle>
            <a:lvl2pPr>
              <a:defRPr/>
            </a:lvl2pPr>
            <a:lvl3pPr>
              <a:defRPr/>
            </a:lvl3pPr>
            <a:lvl4pPr>
              <a:defRPr/>
            </a:lvl4pPr>
          </a:lstStyle>
          <a:p>
            <a:pPr lvl="0"/>
            <a:r>
              <a:rPr kumimoji="1" lang="en-US" altLang="ja-JP" dirty="0"/>
              <a:t>Bullets level 1</a:t>
            </a:r>
          </a:p>
          <a:p>
            <a:pPr lvl="1"/>
            <a:r>
              <a:rPr kumimoji="1" lang="en-US" altLang="ja-JP" dirty="0"/>
              <a:t>Bullets level 2</a:t>
            </a:r>
          </a:p>
          <a:p>
            <a:pPr lvl="2"/>
            <a:r>
              <a:rPr kumimoji="1" lang="en-US" altLang="ja-JP" dirty="0"/>
              <a:t>Bullets level 3</a:t>
            </a:r>
          </a:p>
          <a:p>
            <a:pPr lvl="3"/>
            <a:r>
              <a:rPr kumimoji="1" lang="en-US" altLang="ja-JP" dirty="0"/>
              <a:t>Bullets level 4</a:t>
            </a:r>
          </a:p>
        </p:txBody>
      </p:sp>
      <p:sp>
        <p:nvSpPr>
          <p:cNvPr id="4" name="Text Placeholder 3">
            <a:extLst>
              <a:ext uri="{FF2B5EF4-FFF2-40B4-BE49-F238E27FC236}">
                <a16:creationId xmlns:a16="http://schemas.microsoft.com/office/drawing/2014/main" id="{C522B814-DA48-49E6-9138-C4AE366A573B}"/>
              </a:ext>
            </a:extLst>
          </p:cNvPr>
          <p:cNvSpPr>
            <a:spLocks noGrp="1"/>
          </p:cNvSpPr>
          <p:nvPr>
            <p:ph type="body" sz="quarter" idx="15" hasCustomPrompt="1"/>
          </p:nvPr>
        </p:nvSpPr>
        <p:spPr>
          <a:xfrm>
            <a:off x="230400" y="950400"/>
            <a:ext cx="4280400" cy="3787200"/>
          </a:xfrm>
        </p:spPr>
        <p:txBody>
          <a:bodyPr/>
          <a:lstStyle/>
          <a:p>
            <a:pPr lvl="0"/>
            <a:r>
              <a:rPr kumimoji="1" lang="en-US" altLang="ja-JP" dirty="0"/>
              <a:t>Bullets level 1</a:t>
            </a:r>
          </a:p>
          <a:p>
            <a:pPr lvl="1"/>
            <a:r>
              <a:rPr kumimoji="1" lang="en-US" altLang="ja-JP" dirty="0"/>
              <a:t>Bullets level 2</a:t>
            </a:r>
          </a:p>
          <a:p>
            <a:pPr lvl="2"/>
            <a:r>
              <a:rPr kumimoji="1" lang="en-US" altLang="ja-JP" dirty="0"/>
              <a:t>Bullets level 3</a:t>
            </a:r>
          </a:p>
          <a:p>
            <a:pPr lvl="3"/>
            <a:r>
              <a:rPr kumimoji="1" lang="en-US" altLang="ja-JP" dirty="0"/>
              <a:t>Bullets level 4</a:t>
            </a:r>
            <a:endParaRPr kumimoji="1" lang="ja-JP" altLang="en-US" dirty="0"/>
          </a:p>
        </p:txBody>
      </p:sp>
    </p:spTree>
    <p:extLst>
      <p:ext uri="{BB962C8B-B14F-4D97-AF65-F5344CB8AC3E}">
        <p14:creationId xmlns:p14="http://schemas.microsoft.com/office/powerpoint/2010/main" val="173445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lvl1pPr>
          </a:lstStyle>
          <a:p>
            <a:r>
              <a:rPr lang="en-US" altLang="ja-JP" dirty="0"/>
              <a:t>Slide title</a:t>
            </a:r>
            <a:endParaRPr 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37616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ext 1 column_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solidFill>
                  <a:schemeClr val="tx1"/>
                </a:solidFill>
              </a:defRPr>
            </a:lvl1pPr>
          </a:lstStyle>
          <a:p>
            <a:r>
              <a:rPr lang="en-US" altLang="ja-JP" dirty="0"/>
              <a:t>Slide title</a:t>
            </a:r>
            <a:endParaRPr lang="en-US" dirty="0"/>
          </a:p>
        </p:txBody>
      </p:sp>
      <p:sp>
        <p:nvSpPr>
          <p:cNvPr id="4" name="Text Placeholder 3">
            <a:extLst>
              <a:ext uri="{FF2B5EF4-FFF2-40B4-BE49-F238E27FC236}">
                <a16:creationId xmlns:a16="http://schemas.microsoft.com/office/drawing/2014/main" id="{EC4D491E-B89B-4B6D-95F7-68F313266596}"/>
              </a:ext>
            </a:extLst>
          </p:cNvPr>
          <p:cNvSpPr>
            <a:spLocks noGrp="1"/>
          </p:cNvSpPr>
          <p:nvPr>
            <p:ph type="body" sz="quarter" idx="14" hasCustomPrompt="1"/>
          </p:nvPr>
        </p:nvSpPr>
        <p:spPr>
          <a:xfrm>
            <a:off x="230400" y="950400"/>
            <a:ext cx="8679600" cy="3787200"/>
          </a:xfrm>
        </p:spPr>
        <p:txBody>
          <a:bodyPr/>
          <a:lstStyle>
            <a:lvl1pPr>
              <a:buClr>
                <a:schemeClr val="tx1">
                  <a:lumMod val="50000"/>
                  <a:lumOff val="50000"/>
                </a:schemeClr>
              </a:buClr>
              <a:defRPr/>
            </a:lvl1pPr>
            <a:lvl2pPr>
              <a:buClr>
                <a:schemeClr val="tx1">
                  <a:lumMod val="50000"/>
                  <a:lumOff val="50000"/>
                </a:schemeClr>
              </a:buClr>
              <a:defRPr/>
            </a:lvl2pPr>
          </a:lstStyle>
          <a:p>
            <a:pPr lvl="0"/>
            <a:r>
              <a:rPr kumimoji="1" lang="en-US" altLang="ja-JP" sz="2400" b="0" i="0" u="none" strike="noStrike" kern="1200" cap="none" spc="0" normalizeH="0" baseline="0" noProof="0" dirty="0">
                <a:ln>
                  <a:noFill/>
                </a:ln>
                <a:solidFill>
                  <a:srgbClr val="000000"/>
                </a:solidFill>
                <a:effectLst/>
                <a:uLnTx/>
                <a:uFillTx/>
                <a:latin typeface="+mn-lt"/>
                <a:cs typeface="+mn-cs"/>
              </a:rPr>
              <a:t>Bullets level 1</a:t>
            </a:r>
            <a:endParaRPr kumimoji="1" lang="en-US" altLang="ja-JP" dirty="0"/>
          </a:p>
          <a:p>
            <a:pPr lvl="1"/>
            <a:r>
              <a:rPr kumimoji="1" lang="en-GB" altLang="ja-JP" sz="2000" b="0" i="0" u="none" strike="noStrike" kern="1200" cap="none" spc="0" normalizeH="0" baseline="0" noProof="0" dirty="0">
                <a:ln>
                  <a:noFill/>
                </a:ln>
                <a:solidFill>
                  <a:srgbClr val="000000"/>
                </a:solidFill>
                <a:effectLst/>
                <a:uLnTx/>
                <a:uFillTx/>
                <a:latin typeface="+mn-lt"/>
                <a:cs typeface="+mn-cs"/>
              </a:rPr>
              <a:t>Bullets level 2</a:t>
            </a:r>
            <a:endParaRPr kumimoji="1" lang="en-US" altLang="ja-JP" dirty="0"/>
          </a:p>
          <a:p>
            <a:pPr lvl="2"/>
            <a:r>
              <a:rPr kumimoji="1" lang="en-US" altLang="ja-JP" sz="1800" b="0" i="0" u="none" strike="noStrike" kern="1200" cap="none" spc="0" normalizeH="0" baseline="0" noProof="0" dirty="0">
                <a:ln>
                  <a:noFill/>
                </a:ln>
                <a:solidFill>
                  <a:srgbClr val="000000"/>
                </a:solidFill>
                <a:effectLst/>
                <a:uLnTx/>
                <a:uFillTx/>
                <a:latin typeface="+mn-lt"/>
                <a:cs typeface="+mn-cs"/>
              </a:rPr>
              <a:t>Bullets level 3</a:t>
            </a:r>
            <a:endParaRPr kumimoji="1" lang="en-US" altLang="ja-JP" dirty="0"/>
          </a:p>
          <a:p>
            <a:pPr lvl="3"/>
            <a:r>
              <a:rPr kumimoji="1" lang="en-GB" altLang="ja-JP" sz="1600" b="0" i="0" u="none" strike="noStrike" kern="1200" cap="none" spc="0" normalizeH="0" baseline="0" noProof="0" dirty="0">
                <a:ln>
                  <a:noFill/>
                </a:ln>
                <a:solidFill>
                  <a:srgbClr val="000000"/>
                </a:solidFill>
                <a:effectLst/>
                <a:uLnTx/>
                <a:uFillTx/>
                <a:latin typeface="+mn-lt"/>
                <a:cs typeface="+mn-cs"/>
              </a:rPr>
              <a:t>Bullets level 4</a:t>
            </a:r>
            <a:endParaRPr kumimoji="1" lang="ja-JP" alt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pic>
        <p:nvPicPr>
          <p:cNvPr id="7" name="図 6" descr="FUJITSU-RESTRICTED">
            <a:extLst>
              <a:ext uri="{FF2B5EF4-FFF2-40B4-BE49-F238E27FC236}">
                <a16:creationId xmlns:a16="http://schemas.microsoft.com/office/drawing/2014/main" id="{06B3C9DD-4589-445C-BD89-4C4228AA4A45}"/>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pic>
        <p:nvPicPr>
          <p:cNvPr id="8" name="図 7" descr="Fujitsu">
            <a:extLst>
              <a:ext uri="{FF2B5EF4-FFF2-40B4-BE49-F238E27FC236}">
                <a16:creationId xmlns:a16="http://schemas.microsoft.com/office/drawing/2014/main" id="{D72F9662-5B27-474F-8B1C-7222CE8719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8169274" y="180891"/>
            <a:ext cx="739862" cy="360000"/>
          </a:xfrm>
          <a:prstGeom prst="rect">
            <a:avLst/>
          </a:prstGeom>
        </p:spPr>
      </p:pic>
    </p:spTree>
    <p:extLst>
      <p:ext uri="{BB962C8B-B14F-4D97-AF65-F5344CB8AC3E}">
        <p14:creationId xmlns:p14="http://schemas.microsoft.com/office/powerpoint/2010/main" val="26045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ext 1 column_K">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94DAB3-B357-4BED-AA5B-5774C8A1174F}"/>
              </a:ext>
            </a:extLst>
          </p:cNvPr>
          <p:cNvSpPr/>
          <p:nvPr userDrawn="1"/>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GB" dirty="0" err="1">
              <a:solidFill>
                <a:schemeClr val="tx1"/>
              </a:solidFill>
            </a:endParaRPr>
          </a:p>
        </p:txBody>
      </p:sp>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solidFill>
                  <a:schemeClr val="bg1"/>
                </a:solidFill>
              </a:defRPr>
            </a:lvl1pPr>
          </a:lstStyle>
          <a:p>
            <a:r>
              <a:rPr lang="en-US" altLang="ja-JP" dirty="0"/>
              <a:t>Slide title</a:t>
            </a:r>
            <a:endParaRPr lang="en-US" dirty="0"/>
          </a:p>
        </p:txBody>
      </p:sp>
      <p:grpSp>
        <p:nvGrpSpPr>
          <p:cNvPr id="18" name="Group 27" descr="Fujitsu">
            <a:extLst>
              <a:ext uri="{FF2B5EF4-FFF2-40B4-BE49-F238E27FC236}">
                <a16:creationId xmlns:a16="http://schemas.microsoft.com/office/drawing/2014/main" id="{332DD2DA-0BD9-4D4B-B018-0AA7338BBC0C}"/>
              </a:ext>
            </a:extLst>
          </p:cNvPr>
          <p:cNvGrpSpPr/>
          <p:nvPr userDrawn="1"/>
        </p:nvGrpSpPr>
        <p:grpSpPr>
          <a:xfrm>
            <a:off x="8169274" y="180891"/>
            <a:ext cx="741363" cy="361336"/>
            <a:chOff x="8012114" y="249161"/>
            <a:chExt cx="892174" cy="434841"/>
          </a:xfrm>
        </p:grpSpPr>
        <p:sp>
          <p:nvSpPr>
            <p:cNvPr id="19" name="Freeform 34">
              <a:extLst>
                <a:ext uri="{FF2B5EF4-FFF2-40B4-BE49-F238E27FC236}">
                  <a16:creationId xmlns:a16="http://schemas.microsoft.com/office/drawing/2014/main" id="{4934F054-D9E0-4AAC-A98F-5D29130D32BD}"/>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Freeform 35">
              <a:extLst>
                <a:ext uri="{FF2B5EF4-FFF2-40B4-BE49-F238E27FC236}">
                  <a16:creationId xmlns:a16="http://schemas.microsoft.com/office/drawing/2014/main" id="{59B132CF-4347-41E3-801C-C3CF1D3512A2}"/>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 name="Freeform 36">
              <a:extLst>
                <a:ext uri="{FF2B5EF4-FFF2-40B4-BE49-F238E27FC236}">
                  <a16:creationId xmlns:a16="http://schemas.microsoft.com/office/drawing/2014/main" id="{ACF4034D-9042-487A-A294-38140016DAA2}"/>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37">
              <a:extLst>
                <a:ext uri="{FF2B5EF4-FFF2-40B4-BE49-F238E27FC236}">
                  <a16:creationId xmlns:a16="http://schemas.microsoft.com/office/drawing/2014/main" id="{269AEA20-E849-4322-AC66-35C469C8C903}"/>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Freeform 38">
              <a:extLst>
                <a:ext uri="{FF2B5EF4-FFF2-40B4-BE49-F238E27FC236}">
                  <a16:creationId xmlns:a16="http://schemas.microsoft.com/office/drawing/2014/main" id="{79C28FD1-FA31-420F-A81C-0FEAD9F4CEC1}"/>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Freeform 39">
              <a:extLst>
                <a:ext uri="{FF2B5EF4-FFF2-40B4-BE49-F238E27FC236}">
                  <a16:creationId xmlns:a16="http://schemas.microsoft.com/office/drawing/2014/main" id="{99627CE6-81E3-49B2-8506-55875672A8D7}"/>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 name="Freeform 40">
              <a:extLst>
                <a:ext uri="{FF2B5EF4-FFF2-40B4-BE49-F238E27FC236}">
                  <a16:creationId xmlns:a16="http://schemas.microsoft.com/office/drawing/2014/main" id="{C23BF92A-691D-43E4-BD0A-6AF730C2AD07}"/>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6" name="Freeform 41">
              <a:extLst>
                <a:ext uri="{FF2B5EF4-FFF2-40B4-BE49-F238E27FC236}">
                  <a16:creationId xmlns:a16="http://schemas.microsoft.com/office/drawing/2014/main" id="{C397A4C8-AD53-4264-AF2C-85F1675DB6B9}"/>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7" name="図 16" descr="FUJITSU-RESTRICTED">
            <a:extLst>
              <a:ext uri="{FF2B5EF4-FFF2-40B4-BE49-F238E27FC236}">
                <a16:creationId xmlns:a16="http://schemas.microsoft.com/office/drawing/2014/main" id="{1B2A39A1-F710-4A46-ADA1-2144F42F1B01}"/>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sp>
        <p:nvSpPr>
          <p:cNvPr id="4" name="Text Placeholder 3">
            <a:extLst>
              <a:ext uri="{FF2B5EF4-FFF2-40B4-BE49-F238E27FC236}">
                <a16:creationId xmlns:a16="http://schemas.microsoft.com/office/drawing/2014/main" id="{B6091DFD-6F6E-4699-9FED-F302F9583DBA}"/>
              </a:ext>
            </a:extLst>
          </p:cNvPr>
          <p:cNvSpPr>
            <a:spLocks noGrp="1"/>
          </p:cNvSpPr>
          <p:nvPr>
            <p:ph type="body" sz="quarter" idx="13" hasCustomPrompt="1"/>
          </p:nvPr>
        </p:nvSpPr>
        <p:spPr>
          <a:xfrm>
            <a:off x="230400" y="950400"/>
            <a:ext cx="8679600" cy="37872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marL="1543050" indent="-171450">
              <a:buClr>
                <a:schemeClr val="bg1"/>
              </a:buClr>
              <a:buFont typeface="Arial" panose="020B0604020202020204" pitchFamily="34" charset="0"/>
              <a:buChar char="•"/>
              <a:defRPr>
                <a:solidFill>
                  <a:schemeClr val="bg1"/>
                </a:solidFill>
              </a:defRPr>
            </a:lvl5pPr>
            <a:lvl6pPr marL="1885950" indent="-171450">
              <a:buClr>
                <a:schemeClr val="bg1"/>
              </a:buClr>
              <a:buFont typeface="Arial" panose="020B0604020202020204" pitchFamily="34" charset="0"/>
              <a:buChar cha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kumimoji="1" lang="en-US" altLang="ja-JP" dirty="0"/>
              <a:t>Bullets level 1</a:t>
            </a:r>
          </a:p>
          <a:p>
            <a:pPr lvl="1"/>
            <a:r>
              <a:rPr kumimoji="1" lang="en-US" altLang="ja-JP" dirty="0"/>
              <a:t>Bullets level 2</a:t>
            </a:r>
          </a:p>
          <a:p>
            <a:pPr lvl="2"/>
            <a:r>
              <a:rPr kumimoji="1" lang="en-US" altLang="ja-JP" dirty="0"/>
              <a:t>Bullets level 3</a:t>
            </a:r>
          </a:p>
          <a:p>
            <a:pPr lvl="3"/>
            <a:r>
              <a:rPr kumimoji="1" lang="en-US" altLang="ja-JP" dirty="0"/>
              <a:t>Bullets level 4</a:t>
            </a:r>
            <a:endParaRPr kumimoji="1" lang="ja-JP" alt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kumimoji="1" lang="en-US" altLang="ja-JP"/>
              <a:t>© 2021 Fujitsu Limited</a:t>
            </a:r>
            <a:endParaRPr kumimoji="1" lang="ja-JP" alt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D029D89-7B63-4C94-AD4D-2E4D6BB83637}" type="slidenum">
              <a:rPr kumimoji="1" lang="ja-JP" altLang="en-US" smtClean="0"/>
              <a:pPr/>
              <a:t>‹#›</a:t>
            </a:fld>
            <a:endParaRPr kumimoji="1" lang="ja-JP" altLang="en-US"/>
          </a:p>
        </p:txBody>
      </p:sp>
    </p:spTree>
    <p:extLst>
      <p:ext uri="{BB962C8B-B14F-4D97-AF65-F5344CB8AC3E}">
        <p14:creationId xmlns:p14="http://schemas.microsoft.com/office/powerpoint/2010/main" val="101041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4E56A5FF-7983-4F3F-998C-4FCC1364587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573384" y="0"/>
            <a:ext cx="4570616" cy="5143499"/>
          </a:xfrm>
          <a:prstGeom prst="rect">
            <a:avLst/>
          </a:prstGeom>
        </p:spPr>
      </p:pic>
      <p:pic>
        <p:nvPicPr>
          <p:cNvPr id="19" name="図 18">
            <a:extLst>
              <a:ext uri="{FF2B5EF4-FFF2-40B4-BE49-F238E27FC236}">
                <a16:creationId xmlns:a16="http://schemas.microsoft.com/office/drawing/2014/main" id="{C2F72A11-6755-4030-BDFD-3A96216E1FB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04888" y="1298597"/>
            <a:ext cx="3276000" cy="2545521"/>
          </a:xfrm>
          <a:prstGeom prst="rect">
            <a:avLst/>
          </a:prstGeom>
        </p:spPr>
      </p:pic>
      <p:grpSp>
        <p:nvGrpSpPr>
          <p:cNvPr id="21" name="Group 22" descr="Fujitsu">
            <a:extLst>
              <a:ext uri="{FF2B5EF4-FFF2-40B4-BE49-F238E27FC236}">
                <a16:creationId xmlns:a16="http://schemas.microsoft.com/office/drawing/2014/main" id="{8914DA27-19D7-4BEC-B505-361082E674F2}"/>
              </a:ext>
            </a:extLst>
          </p:cNvPr>
          <p:cNvGrpSpPr>
            <a:grpSpLocks noChangeAspect="1"/>
          </p:cNvGrpSpPr>
          <p:nvPr userDrawn="1"/>
        </p:nvGrpSpPr>
        <p:grpSpPr>
          <a:xfrm>
            <a:off x="7940675" y="242808"/>
            <a:ext cx="968769" cy="472173"/>
            <a:chOff x="8012114" y="249161"/>
            <a:chExt cx="892174" cy="434841"/>
          </a:xfrm>
        </p:grpSpPr>
        <p:sp>
          <p:nvSpPr>
            <p:cNvPr id="22" name="Freeform 34">
              <a:extLst>
                <a:ext uri="{FF2B5EF4-FFF2-40B4-BE49-F238E27FC236}">
                  <a16:creationId xmlns:a16="http://schemas.microsoft.com/office/drawing/2014/main" id="{CEDC47B5-620A-4117-9C27-11D7D94EAC6A}"/>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Freeform 35">
              <a:extLst>
                <a:ext uri="{FF2B5EF4-FFF2-40B4-BE49-F238E27FC236}">
                  <a16:creationId xmlns:a16="http://schemas.microsoft.com/office/drawing/2014/main" id="{FAF0A812-CBAA-4FD5-97D2-BA1FCF69F6FE}"/>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 name="Freeform 36">
              <a:extLst>
                <a:ext uri="{FF2B5EF4-FFF2-40B4-BE49-F238E27FC236}">
                  <a16:creationId xmlns:a16="http://schemas.microsoft.com/office/drawing/2014/main" id="{63DCC412-3933-4321-816B-68D4F47F0432}"/>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6" name="Freeform 37">
              <a:extLst>
                <a:ext uri="{FF2B5EF4-FFF2-40B4-BE49-F238E27FC236}">
                  <a16:creationId xmlns:a16="http://schemas.microsoft.com/office/drawing/2014/main" id="{41CA1594-90C7-480F-B384-470D1D19514D}"/>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38">
              <a:extLst>
                <a:ext uri="{FF2B5EF4-FFF2-40B4-BE49-F238E27FC236}">
                  <a16:creationId xmlns:a16="http://schemas.microsoft.com/office/drawing/2014/main" id="{FF5F93A2-BCD9-4BCD-AFA5-3960D146563E}"/>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39">
              <a:extLst>
                <a:ext uri="{FF2B5EF4-FFF2-40B4-BE49-F238E27FC236}">
                  <a16:creationId xmlns:a16="http://schemas.microsoft.com/office/drawing/2014/main" id="{EBAA9724-AF63-4DFA-A6A6-E063C92D036F}"/>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0">
              <a:extLst>
                <a:ext uri="{FF2B5EF4-FFF2-40B4-BE49-F238E27FC236}">
                  <a16:creationId xmlns:a16="http://schemas.microsoft.com/office/drawing/2014/main" id="{16E7E4E0-84FC-40F1-B4ED-AF9CE7692AC9}"/>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1">
              <a:extLst>
                <a:ext uri="{FF2B5EF4-FFF2-40B4-BE49-F238E27FC236}">
                  <a16:creationId xmlns:a16="http://schemas.microsoft.com/office/drawing/2014/main" id="{D29FFFE0-D8E6-4460-9958-3F2438FDE234}"/>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dirty="0"/>
              <a:t>© 2021 Fujitsu Limited</a:t>
            </a:r>
            <a:endParaRPr kumimoji="1" lang="ja-JP" altLang="en-US" dirty="0"/>
          </a:p>
        </p:txBody>
      </p:sp>
      <p:sp>
        <p:nvSpPr>
          <p:cNvPr id="4" name="テキスト ボックス 3">
            <a:extLst>
              <a:ext uri="{FF2B5EF4-FFF2-40B4-BE49-F238E27FC236}">
                <a16:creationId xmlns:a16="http://schemas.microsoft.com/office/drawing/2014/main" id="{40C3468B-D18B-4488-B70F-EE038FBC8715}"/>
              </a:ext>
            </a:extLst>
          </p:cNvPr>
          <p:cNvSpPr txBox="1"/>
          <p:nvPr userDrawn="1"/>
        </p:nvSpPr>
        <p:spPr>
          <a:xfrm>
            <a:off x="129201" y="2007097"/>
            <a:ext cx="2876108" cy="738664"/>
          </a:xfrm>
          <a:prstGeom prst="rect">
            <a:avLst/>
          </a:prstGeom>
          <a:noFill/>
        </p:spPr>
        <p:txBody>
          <a:bodyPr wrap="none" rtlCol="0">
            <a:spAutoFit/>
          </a:bodyPr>
          <a:lstStyle/>
          <a:p>
            <a:r>
              <a:rPr kumimoji="1" lang="en-US" altLang="ja-JP" sz="4200" b="1" baseline="0" dirty="0"/>
              <a:t>Thank you</a:t>
            </a:r>
            <a:endParaRPr kumimoji="1" lang="ja-JP" altLang="en-US" sz="4200" b="1" baseline="0" dirty="0"/>
          </a:p>
        </p:txBody>
      </p:sp>
    </p:spTree>
    <p:extLst>
      <p:ext uri="{BB962C8B-B14F-4D97-AF65-F5344CB8AC3E}">
        <p14:creationId xmlns:p14="http://schemas.microsoft.com/office/powerpoint/2010/main" val="363259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Master_1">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13588A0-9EE1-45DB-AB9A-467C54E26937}"/>
              </a:ext>
            </a:extLst>
          </p:cNvPr>
          <p:cNvGrpSpPr/>
          <p:nvPr userDrawn="1"/>
        </p:nvGrpSpPr>
        <p:grpSpPr>
          <a:xfrm>
            <a:off x="4463999" y="0"/>
            <a:ext cx="4680000" cy="5144400"/>
            <a:chOff x="4463999" y="0"/>
            <a:chExt cx="4680000" cy="5144400"/>
          </a:xfrm>
        </p:grpSpPr>
        <p:pic>
          <p:nvPicPr>
            <p:cNvPr id="19" name="図 18">
              <a:extLst>
                <a:ext uri="{FF2B5EF4-FFF2-40B4-BE49-F238E27FC236}">
                  <a16:creationId xmlns:a16="http://schemas.microsoft.com/office/drawing/2014/main" id="{596B98C7-781F-4536-B5C4-18043DA6B1F7}"/>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4"/>
            <a:stretch/>
          </p:blipFill>
          <p:spPr>
            <a:xfrm>
              <a:off x="4463999" y="0"/>
              <a:ext cx="4680000" cy="5144400"/>
            </a:xfrm>
            <a:prstGeom prst="rect">
              <a:avLst/>
            </a:prstGeom>
          </p:spPr>
        </p:pic>
        <p:sp>
          <p:nvSpPr>
            <p:cNvPr id="20" name="正方形/長方形 19">
              <a:extLst>
                <a:ext uri="{FF2B5EF4-FFF2-40B4-BE49-F238E27FC236}">
                  <a16:creationId xmlns:a16="http://schemas.microsoft.com/office/drawing/2014/main" id="{DF2E162E-5CDF-4C59-B50F-458077897958}"/>
                </a:ext>
              </a:extLst>
            </p:cNvPr>
            <p:cNvSpPr/>
            <p:nvPr userDrawn="1"/>
          </p:nvSpPr>
          <p:spPr>
            <a:xfrm>
              <a:off x="4463999" y="4581524"/>
              <a:ext cx="4680000" cy="561975"/>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22" name="テキスト ボックス 21">
              <a:extLst>
                <a:ext uri="{FF2B5EF4-FFF2-40B4-BE49-F238E27FC236}">
                  <a16:creationId xmlns:a16="http://schemas.microsoft.com/office/drawing/2014/main" id="{4EAE54AE-728D-4837-A493-68A7F41490CD}"/>
                </a:ext>
              </a:extLst>
            </p:cNvPr>
            <p:cNvSpPr txBox="1"/>
            <p:nvPr userDrawn="1"/>
          </p:nvSpPr>
          <p:spPr>
            <a:xfrm>
              <a:off x="5205712" y="439894"/>
              <a:ext cx="1790875" cy="369332"/>
            </a:xfrm>
            <a:prstGeom prst="rect">
              <a:avLst/>
            </a:prstGeom>
            <a:noFill/>
          </p:spPr>
          <p:txBody>
            <a:bodyPr wrap="none" rtlCol="0">
              <a:spAutoFit/>
            </a:bodyPr>
            <a:lstStyle/>
            <a:p>
              <a:pPr algn="l"/>
              <a:r>
                <a:rPr kumimoji="1" lang="en-US" altLang="ja-JP" dirty="0">
                  <a:solidFill>
                    <a:schemeClr val="bg1">
                      <a:lumMod val="50000"/>
                    </a:schemeClr>
                  </a:solidFill>
                </a:rPr>
                <a:t>Sample</a:t>
              </a:r>
              <a:r>
                <a:rPr kumimoji="1" lang="ja-JP" altLang="en-US" dirty="0">
                  <a:solidFill>
                    <a:schemeClr val="bg1">
                      <a:lumMod val="50000"/>
                    </a:schemeClr>
                  </a:solidFill>
                </a:rPr>
                <a:t> </a:t>
              </a:r>
              <a:r>
                <a:rPr kumimoji="1" lang="en-US" altLang="ja-JP" dirty="0">
                  <a:solidFill>
                    <a:schemeClr val="bg1">
                      <a:lumMod val="50000"/>
                    </a:schemeClr>
                  </a:solidFill>
                </a:rPr>
                <a:t>image</a:t>
              </a:r>
              <a:endParaRPr kumimoji="1" lang="ja-JP" altLang="en-US" dirty="0">
                <a:solidFill>
                  <a:schemeClr val="bg1">
                    <a:lumMod val="50000"/>
                  </a:schemeClr>
                </a:solidFill>
              </a:endParaRPr>
            </a:p>
          </p:txBody>
        </p:sp>
      </p:grpSp>
      <p:pic>
        <p:nvPicPr>
          <p:cNvPr id="6" name="図 5">
            <a:extLst>
              <a:ext uri="{FF2B5EF4-FFF2-40B4-BE49-F238E27FC236}">
                <a16:creationId xmlns:a16="http://schemas.microsoft.com/office/drawing/2014/main" id="{F3A17FBF-0F15-49B5-8254-7B397FC16A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574308" cy="5143500"/>
          </a:xfrm>
          <a:prstGeom prst="rect">
            <a:avLst/>
          </a:prstGeom>
        </p:spPr>
      </p:pic>
      <p:pic>
        <p:nvPicPr>
          <p:cNvPr id="16" name="図 15">
            <a:extLst>
              <a:ext uri="{FF2B5EF4-FFF2-40B4-BE49-F238E27FC236}">
                <a16:creationId xmlns:a16="http://schemas.microsoft.com/office/drawing/2014/main" id="{E9372B81-F813-41A5-AD5F-5F4DBD8B357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04888" y="1299450"/>
            <a:ext cx="3275999" cy="2543813"/>
          </a:xfrm>
          <a:prstGeom prst="rect">
            <a:avLst/>
          </a:prstGeom>
        </p:spPr>
      </p:pic>
      <p:sp>
        <p:nvSpPr>
          <p:cNvPr id="2" name="Title 1"/>
          <p:cNvSpPr>
            <a:spLocks noGrp="1"/>
          </p:cNvSpPr>
          <p:nvPr userDrawn="1">
            <p:ph type="ctrTitle" hasCustomPrompt="1"/>
          </p:nvPr>
        </p:nvSpPr>
        <p:spPr>
          <a:xfrm>
            <a:off x="219600" y="1591200"/>
            <a:ext cx="3240000" cy="997200"/>
          </a:xfrm>
          <a:prstGeom prst="rect">
            <a:avLst/>
          </a:prstGeom>
        </p:spPr>
        <p:txBody>
          <a:bodyPr wrap="square" anchor="b">
            <a:spAutoFit/>
          </a:bodyPr>
          <a:lstStyle>
            <a:lvl1pPr algn="l">
              <a:defRPr sz="3600" b="1" i="0">
                <a:solidFill>
                  <a:schemeClr val="bg1"/>
                </a:solidFill>
              </a:defRPr>
            </a:lvl1pPr>
          </a:lstStyle>
          <a:p>
            <a:r>
              <a:rPr lang="en-US" altLang="ja-JP" dirty="0"/>
              <a:t>Presentation headline</a:t>
            </a:r>
            <a:endParaRPr lang="en-US" dirty="0"/>
          </a:p>
        </p:txBody>
      </p:sp>
      <p:sp>
        <p:nvSpPr>
          <p:cNvPr id="3" name="Subtitle 2"/>
          <p:cNvSpPr>
            <a:spLocks noGrp="1"/>
          </p:cNvSpPr>
          <p:nvPr userDrawn="1">
            <p:ph type="subTitle" idx="1" hasCustomPrompt="1"/>
          </p:nvPr>
        </p:nvSpPr>
        <p:spPr>
          <a:xfrm>
            <a:off x="234000" y="3067200"/>
            <a:ext cx="2880000" cy="1260000"/>
          </a:xfrm>
        </p:spPr>
        <p:txBody>
          <a:bodyPr wrap="square" anchor="t" anchorCtr="0">
            <a:noAutofit/>
          </a:bodyPr>
          <a:lstStyle>
            <a:lvl1pPr marL="0" indent="0" algn="l">
              <a:lnSpc>
                <a:spcPct val="90000"/>
              </a:lnSpc>
              <a:spcBef>
                <a:spcPts val="0"/>
              </a:spcBef>
              <a:spcAft>
                <a:spcPts val="600"/>
              </a:spcAft>
              <a:buNone/>
              <a:defRPr sz="16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ja-JP" dirty="0"/>
              <a:t>Subheadline and description</a:t>
            </a:r>
            <a:endParaRPr lang="en-US" dirty="0"/>
          </a:p>
        </p:txBody>
      </p:sp>
      <p:pic>
        <p:nvPicPr>
          <p:cNvPr id="18" name="図 17" descr="FUJITSU-RESTRICTED">
            <a:extLst>
              <a:ext uri="{FF2B5EF4-FFF2-40B4-BE49-F238E27FC236}">
                <a16:creationId xmlns:a16="http://schemas.microsoft.com/office/drawing/2014/main" id="{2CEBF1A2-4888-4E24-8953-C5252EBED682}"/>
              </a:ext>
              <a:ext uri="{C183D7F6-B498-43B3-948B-1728B52AA6E4}">
                <adec:decorative xmlns:adec="http://schemas.microsoft.com/office/drawing/2017/decorative" val="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sp>
        <p:nvSpPr>
          <p:cNvPr id="5" name="Footer Placeholder 4"/>
          <p:cNvSpPr>
            <a:spLocks noGrp="1"/>
          </p:cNvSpPr>
          <p:nvPr userDrawn="1">
            <p:ph type="ftr" sz="quarter" idx="11"/>
          </p:nvPr>
        </p:nvSpPr>
        <p:spPr/>
        <p:txBody>
          <a:bodyPr/>
          <a:lstStyle>
            <a:lvl1pPr>
              <a:defRPr>
                <a:solidFill>
                  <a:schemeClr val="tx1"/>
                </a:solidFill>
              </a:defRPr>
            </a:lvl1pPr>
          </a:lstStyle>
          <a:p>
            <a:r>
              <a:rPr kumimoji="1" lang="en-US" altLang="ja-JP"/>
              <a:t>© 2021 Fujitsu Limited</a:t>
            </a:r>
            <a:endParaRPr kumimoji="1" lang="ja-JP" altLang="en-US" dirty="0"/>
          </a:p>
        </p:txBody>
      </p:sp>
      <p:pic>
        <p:nvPicPr>
          <p:cNvPr id="21" name="図 20" descr="Fujitsu">
            <a:extLst>
              <a:ext uri="{FF2B5EF4-FFF2-40B4-BE49-F238E27FC236}">
                <a16:creationId xmlns:a16="http://schemas.microsoft.com/office/drawing/2014/main" id="{9C31B746-A8F8-4611-ABDF-519287708FA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941468" y="245572"/>
            <a:ext cx="964800" cy="469450"/>
          </a:xfrm>
          <a:prstGeom prst="rect">
            <a:avLst/>
          </a:prstGeom>
        </p:spPr>
      </p:pic>
    </p:spTree>
    <p:extLst>
      <p:ext uri="{BB962C8B-B14F-4D97-AF65-F5344CB8AC3E}">
        <p14:creationId xmlns:p14="http://schemas.microsoft.com/office/powerpoint/2010/main" val="382550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1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4D491E-B89B-4B6D-95F7-68F313266596}"/>
              </a:ext>
            </a:extLst>
          </p:cNvPr>
          <p:cNvSpPr>
            <a:spLocks noGrp="1"/>
          </p:cNvSpPr>
          <p:nvPr>
            <p:ph type="body" sz="quarter" idx="14" hasCustomPrompt="1"/>
          </p:nvPr>
        </p:nvSpPr>
        <p:spPr>
          <a:xfrm>
            <a:off x="230400" y="950400"/>
            <a:ext cx="8679600" cy="3787200"/>
          </a:xfrm>
        </p:spPr>
        <p:txBody>
          <a:bodyPr/>
          <a:lstStyle/>
          <a:p>
            <a:pPr lvl="0"/>
            <a:r>
              <a:rPr kumimoji="1" lang="en-US" altLang="ja-JP" sz="2400" b="0" i="0" u="none" strike="noStrike" kern="1200" cap="none" spc="0" normalizeH="0" baseline="0" noProof="0" dirty="0">
                <a:ln>
                  <a:noFill/>
                </a:ln>
                <a:solidFill>
                  <a:srgbClr val="000000"/>
                </a:solidFill>
                <a:effectLst/>
                <a:uLnTx/>
                <a:uFillTx/>
                <a:latin typeface="+mn-lt"/>
                <a:cs typeface="+mn-cs"/>
              </a:rPr>
              <a:t>Bullets level 1</a:t>
            </a:r>
            <a:endParaRPr kumimoji="1" lang="en-US" altLang="ja-JP" dirty="0"/>
          </a:p>
          <a:p>
            <a:pPr lvl="1"/>
            <a:r>
              <a:rPr kumimoji="1" lang="en-GB" altLang="ja-JP" sz="2000" b="0" i="0" u="none" strike="noStrike" kern="1200" cap="none" spc="0" normalizeH="0" baseline="0" noProof="0" dirty="0">
                <a:ln>
                  <a:noFill/>
                </a:ln>
                <a:solidFill>
                  <a:srgbClr val="000000"/>
                </a:solidFill>
                <a:effectLst/>
                <a:uLnTx/>
                <a:uFillTx/>
                <a:latin typeface="+mn-lt"/>
                <a:cs typeface="+mn-cs"/>
              </a:rPr>
              <a:t>Bullets level 2</a:t>
            </a:r>
            <a:endParaRPr kumimoji="1" lang="en-US" altLang="ja-JP" dirty="0"/>
          </a:p>
          <a:p>
            <a:pPr lvl="2"/>
            <a:r>
              <a:rPr kumimoji="1" lang="en-US" altLang="ja-JP" sz="1800" b="0" i="0" u="none" strike="noStrike" kern="1200" cap="none" spc="0" normalizeH="0" baseline="0" noProof="0" dirty="0">
                <a:ln>
                  <a:noFill/>
                </a:ln>
                <a:solidFill>
                  <a:srgbClr val="000000"/>
                </a:solidFill>
                <a:effectLst/>
                <a:uLnTx/>
                <a:uFillTx/>
                <a:latin typeface="+mn-lt"/>
                <a:cs typeface="+mn-cs"/>
              </a:rPr>
              <a:t>Bullets level 3</a:t>
            </a:r>
            <a:endParaRPr kumimoji="1" lang="en-US" altLang="ja-JP" dirty="0"/>
          </a:p>
          <a:p>
            <a:pPr lvl="3"/>
            <a:r>
              <a:rPr kumimoji="1" lang="en-GB" altLang="ja-JP" sz="1600" b="0" i="0" u="none" strike="noStrike" kern="1200" cap="none" spc="0" normalizeH="0" baseline="0" noProof="0" dirty="0">
                <a:ln>
                  <a:noFill/>
                </a:ln>
                <a:solidFill>
                  <a:srgbClr val="000000"/>
                </a:solidFill>
                <a:effectLst/>
                <a:uLnTx/>
                <a:uFillTx/>
                <a:latin typeface="+mn-lt"/>
                <a:cs typeface="+mn-cs"/>
              </a:rPr>
              <a:t>Bullets level 4</a:t>
            </a:r>
            <a:endParaRPr kumimoji="1" lang="ja-JP" altLang="en-US" dirty="0"/>
          </a:p>
        </p:txBody>
      </p:sp>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lvl1pPr>
          </a:lstStyle>
          <a:p>
            <a:r>
              <a:rPr lang="en-US" altLang="ja-JP" dirty="0"/>
              <a:t>Slide title</a:t>
            </a:r>
            <a:endParaRPr 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80317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Master_2">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220796" y="1102536"/>
            <a:ext cx="4790968" cy="1495794"/>
          </a:xfrm>
          <a:prstGeom prst="rect">
            <a:avLst/>
          </a:prstGeom>
        </p:spPr>
        <p:txBody>
          <a:bodyPr wrap="square" anchor="b">
            <a:spAutoFit/>
          </a:bodyPr>
          <a:lstStyle>
            <a:lvl1pPr algn="l">
              <a:defRPr sz="3600" b="1" i="0">
                <a:solidFill>
                  <a:schemeClr val="tx1"/>
                </a:solidFill>
              </a:defRPr>
            </a:lvl1pPr>
          </a:lstStyle>
          <a:p>
            <a:r>
              <a:rPr lang="en-US" altLang="ja-JP" dirty="0"/>
              <a:t>Presentation headline for a title that spans three lines</a:t>
            </a:r>
            <a:endParaRPr lang="en-US" dirty="0"/>
          </a:p>
        </p:txBody>
      </p:sp>
      <p:sp>
        <p:nvSpPr>
          <p:cNvPr id="3" name="Subtitle 2"/>
          <p:cNvSpPr>
            <a:spLocks noGrp="1"/>
          </p:cNvSpPr>
          <p:nvPr userDrawn="1">
            <p:ph type="subTitle" idx="1" hasCustomPrompt="1"/>
          </p:nvPr>
        </p:nvSpPr>
        <p:spPr>
          <a:xfrm>
            <a:off x="234000" y="3067200"/>
            <a:ext cx="4790967" cy="1260000"/>
          </a:xfrm>
        </p:spPr>
        <p:txBody>
          <a:bodyPr wrap="square" anchor="t" anchorCtr="0">
            <a:noAutofit/>
          </a:bodyPr>
          <a:lstStyle>
            <a:lvl1pPr marL="0" indent="0" algn="l">
              <a:lnSpc>
                <a:spcPct val="90000"/>
              </a:lnSpc>
              <a:spcBef>
                <a:spcPts val="0"/>
              </a:spcBef>
              <a:spcAft>
                <a:spcPts val="600"/>
              </a:spcAft>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ja-JP" dirty="0"/>
              <a:t>Subheadline and description</a:t>
            </a:r>
            <a:endParaRPr lang="en-US" dirty="0"/>
          </a:p>
        </p:txBody>
      </p:sp>
      <p:pic>
        <p:nvPicPr>
          <p:cNvPr id="17" name="図 16" descr="FUJITSU-RESTRICTED">
            <a:extLst>
              <a:ext uri="{FF2B5EF4-FFF2-40B4-BE49-F238E27FC236}">
                <a16:creationId xmlns:a16="http://schemas.microsoft.com/office/drawing/2014/main" id="{D3D11A7B-F80C-465E-B6DE-E81093715407}"/>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pic>
        <p:nvPicPr>
          <p:cNvPr id="20" name="図 19">
            <a:extLst>
              <a:ext uri="{FF2B5EF4-FFF2-40B4-BE49-F238E27FC236}">
                <a16:creationId xmlns:a16="http://schemas.microsoft.com/office/drawing/2014/main" id="{C73C86E9-9CFC-47C4-8348-79557433F2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603386" y="0"/>
            <a:ext cx="2540614" cy="5143500"/>
          </a:xfrm>
          <a:prstGeom prst="rect">
            <a:avLst/>
          </a:prstGeom>
        </p:spPr>
      </p:pic>
      <p:pic>
        <p:nvPicPr>
          <p:cNvPr id="21" name="図 20">
            <a:extLst>
              <a:ext uri="{FF2B5EF4-FFF2-40B4-BE49-F238E27FC236}">
                <a16:creationId xmlns:a16="http://schemas.microsoft.com/office/drawing/2014/main" id="{12E89F08-9FF0-44CC-99D7-CF0DB4A3051B}"/>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5162717" y="1350838"/>
            <a:ext cx="3142798" cy="2442021"/>
          </a:xfrm>
          <a:prstGeom prst="rect">
            <a:avLst/>
          </a:prstGeom>
        </p:spPr>
      </p:pic>
      <p:grpSp>
        <p:nvGrpSpPr>
          <p:cNvPr id="22" name="Group 22" descr="Fujitsu">
            <a:extLst>
              <a:ext uri="{FF2B5EF4-FFF2-40B4-BE49-F238E27FC236}">
                <a16:creationId xmlns:a16="http://schemas.microsoft.com/office/drawing/2014/main" id="{2E59437B-C78F-48A5-A38A-B176511A302A}"/>
              </a:ext>
            </a:extLst>
          </p:cNvPr>
          <p:cNvGrpSpPr>
            <a:grpSpLocks noChangeAspect="1"/>
          </p:cNvGrpSpPr>
          <p:nvPr userDrawn="1"/>
        </p:nvGrpSpPr>
        <p:grpSpPr>
          <a:xfrm>
            <a:off x="7940675" y="242808"/>
            <a:ext cx="968769" cy="472173"/>
            <a:chOff x="8012114" y="249161"/>
            <a:chExt cx="892174" cy="434841"/>
          </a:xfrm>
        </p:grpSpPr>
        <p:sp>
          <p:nvSpPr>
            <p:cNvPr id="32" name="Freeform 34">
              <a:extLst>
                <a:ext uri="{FF2B5EF4-FFF2-40B4-BE49-F238E27FC236}">
                  <a16:creationId xmlns:a16="http://schemas.microsoft.com/office/drawing/2014/main" id="{2B2E4EB6-D237-4518-9C73-DE5C54C72C99}"/>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35">
              <a:extLst>
                <a:ext uri="{FF2B5EF4-FFF2-40B4-BE49-F238E27FC236}">
                  <a16:creationId xmlns:a16="http://schemas.microsoft.com/office/drawing/2014/main" id="{8F0D2A94-9EF1-4384-ADB6-368C07226C31}"/>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36">
              <a:extLst>
                <a:ext uri="{FF2B5EF4-FFF2-40B4-BE49-F238E27FC236}">
                  <a16:creationId xmlns:a16="http://schemas.microsoft.com/office/drawing/2014/main" id="{75C443E6-CC4C-46EE-B348-6274094F63A8}"/>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5" name="Freeform 37">
              <a:extLst>
                <a:ext uri="{FF2B5EF4-FFF2-40B4-BE49-F238E27FC236}">
                  <a16:creationId xmlns:a16="http://schemas.microsoft.com/office/drawing/2014/main" id="{30E6B30E-9B50-48C8-BEC8-D47A4FDB0341}"/>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 name="Freeform 38">
              <a:extLst>
                <a:ext uri="{FF2B5EF4-FFF2-40B4-BE49-F238E27FC236}">
                  <a16:creationId xmlns:a16="http://schemas.microsoft.com/office/drawing/2014/main" id="{F42BDF19-552E-4A72-89B1-543953F35160}"/>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 name="Freeform 39">
              <a:extLst>
                <a:ext uri="{FF2B5EF4-FFF2-40B4-BE49-F238E27FC236}">
                  <a16:creationId xmlns:a16="http://schemas.microsoft.com/office/drawing/2014/main" id="{9D31A690-ED1D-4142-9FEF-404C47BF2649}"/>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8" name="Freeform 40">
              <a:extLst>
                <a:ext uri="{FF2B5EF4-FFF2-40B4-BE49-F238E27FC236}">
                  <a16:creationId xmlns:a16="http://schemas.microsoft.com/office/drawing/2014/main" id="{43085875-021F-4A1F-AD58-5F66404BE377}"/>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9" name="Freeform 41">
              <a:extLst>
                <a:ext uri="{FF2B5EF4-FFF2-40B4-BE49-F238E27FC236}">
                  <a16:creationId xmlns:a16="http://schemas.microsoft.com/office/drawing/2014/main" id="{5CB1D027-A0D8-493A-A262-FE708006D402}"/>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 name="Footer Placeholder 4"/>
          <p:cNvSpPr>
            <a:spLocks noGrp="1"/>
          </p:cNvSpPr>
          <p:nvPr userDrawn="1">
            <p:ph type="ftr" sz="quarter" idx="11"/>
          </p:nvPr>
        </p:nvSpPr>
        <p:spPr/>
        <p:txBody>
          <a:bodyPr/>
          <a:lstStyle>
            <a:lvl1pPr>
              <a:defRPr>
                <a:solidFill>
                  <a:schemeClr val="tx1"/>
                </a:solidFill>
              </a:defRPr>
            </a:lvl1pPr>
          </a:lstStyle>
          <a:p>
            <a:r>
              <a:rPr kumimoji="1" lang="en-US" altLang="ja-JP" dirty="0"/>
              <a:t>© 2021 Fujitsu Limited</a:t>
            </a:r>
            <a:endParaRPr kumimoji="1" lang="ja-JP" altLang="en-US" dirty="0"/>
          </a:p>
        </p:txBody>
      </p:sp>
    </p:spTree>
    <p:extLst>
      <p:ext uri="{BB962C8B-B14F-4D97-AF65-F5344CB8AC3E}">
        <p14:creationId xmlns:p14="http://schemas.microsoft.com/office/powerpoint/2010/main" val="419013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22" name="図 16">
            <a:extLst>
              <a:ext uri="{FF2B5EF4-FFF2-40B4-BE49-F238E27FC236}">
                <a16:creationId xmlns:a16="http://schemas.microsoft.com/office/drawing/2014/main" id="{6A65D4B8-736F-4707-B1C2-BCE519136398}"/>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1155"/>
            <a:ext cx="9144000" cy="5141190"/>
          </a:xfrm>
          <a:prstGeom prst="rect">
            <a:avLst/>
          </a:prstGeom>
        </p:spPr>
      </p:pic>
      <p:sp>
        <p:nvSpPr>
          <p:cNvPr id="23" name="正方形/長方形 3">
            <a:extLst>
              <a:ext uri="{FF2B5EF4-FFF2-40B4-BE49-F238E27FC236}">
                <a16:creationId xmlns:a16="http://schemas.microsoft.com/office/drawing/2014/main" id="{A4FBD5D4-D432-4803-81A6-7AEC711CB7AE}"/>
              </a:ext>
            </a:extLst>
          </p:cNvPr>
          <p:cNvSpPr/>
          <p:nvPr userDrawn="1"/>
        </p:nvSpPr>
        <p:spPr>
          <a:xfrm>
            <a:off x="3200400" y="-2055"/>
            <a:ext cx="5943600" cy="5144400"/>
          </a:xfrm>
          <a:prstGeom prst="rect">
            <a:avLst/>
          </a:prstGeom>
          <a:gradFill flip="none" rotWithShape="1">
            <a:gsLst>
              <a:gs pos="0">
                <a:schemeClr val="accent4">
                  <a:alpha val="70000"/>
                </a:schemeClr>
              </a:gs>
              <a:gs pos="100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grpSp>
        <p:nvGrpSpPr>
          <p:cNvPr id="24" name="Group 22" descr="Fujitsu">
            <a:extLst>
              <a:ext uri="{FF2B5EF4-FFF2-40B4-BE49-F238E27FC236}">
                <a16:creationId xmlns:a16="http://schemas.microsoft.com/office/drawing/2014/main" id="{6E37DBFF-D31C-40C9-BCD3-E7ABF6E4D221}"/>
              </a:ext>
            </a:extLst>
          </p:cNvPr>
          <p:cNvGrpSpPr>
            <a:grpSpLocks noChangeAspect="1"/>
          </p:cNvGrpSpPr>
          <p:nvPr userDrawn="1"/>
        </p:nvGrpSpPr>
        <p:grpSpPr>
          <a:xfrm>
            <a:off x="7940675" y="242808"/>
            <a:ext cx="968769" cy="472173"/>
            <a:chOff x="8012114" y="249161"/>
            <a:chExt cx="892174" cy="434841"/>
          </a:xfrm>
        </p:grpSpPr>
        <p:sp>
          <p:nvSpPr>
            <p:cNvPr id="25" name="Freeform 34">
              <a:extLst>
                <a:ext uri="{FF2B5EF4-FFF2-40B4-BE49-F238E27FC236}">
                  <a16:creationId xmlns:a16="http://schemas.microsoft.com/office/drawing/2014/main" id="{C9A06336-F34B-47BD-8F54-C583D0CC5FB5}"/>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6" name="Freeform 35">
              <a:extLst>
                <a:ext uri="{FF2B5EF4-FFF2-40B4-BE49-F238E27FC236}">
                  <a16:creationId xmlns:a16="http://schemas.microsoft.com/office/drawing/2014/main" id="{B1CD228B-92C5-40BC-A38D-3659627184CA}"/>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36">
              <a:extLst>
                <a:ext uri="{FF2B5EF4-FFF2-40B4-BE49-F238E27FC236}">
                  <a16:creationId xmlns:a16="http://schemas.microsoft.com/office/drawing/2014/main" id="{E27CA57B-517A-400E-80AB-D7799FDE184E}"/>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37">
              <a:extLst>
                <a:ext uri="{FF2B5EF4-FFF2-40B4-BE49-F238E27FC236}">
                  <a16:creationId xmlns:a16="http://schemas.microsoft.com/office/drawing/2014/main" id="{AEA11D36-7A4F-47F5-8C43-C69DACBEFA10}"/>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38">
              <a:extLst>
                <a:ext uri="{FF2B5EF4-FFF2-40B4-BE49-F238E27FC236}">
                  <a16:creationId xmlns:a16="http://schemas.microsoft.com/office/drawing/2014/main" id="{7E5F0F0E-4EA5-4310-80AC-C46A58313626}"/>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39">
              <a:extLst>
                <a:ext uri="{FF2B5EF4-FFF2-40B4-BE49-F238E27FC236}">
                  <a16:creationId xmlns:a16="http://schemas.microsoft.com/office/drawing/2014/main" id="{C68570DA-CDDB-4EA8-A427-343C29E2B1A5}"/>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0">
              <a:extLst>
                <a:ext uri="{FF2B5EF4-FFF2-40B4-BE49-F238E27FC236}">
                  <a16:creationId xmlns:a16="http://schemas.microsoft.com/office/drawing/2014/main" id="{11EE42F2-DAA3-4CF0-AC07-D48D70CDDEA8}"/>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2" name="Freeform 41">
              <a:extLst>
                <a:ext uri="{FF2B5EF4-FFF2-40B4-BE49-F238E27FC236}">
                  <a16:creationId xmlns:a16="http://schemas.microsoft.com/office/drawing/2014/main" id="{B1495B60-34F8-4B73-B90F-F374D1D23BD1}"/>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 name="Title 1"/>
          <p:cNvSpPr>
            <a:spLocks noGrp="1"/>
          </p:cNvSpPr>
          <p:nvPr>
            <p:ph type="ctrTitle" hasCustomPrompt="1"/>
          </p:nvPr>
        </p:nvSpPr>
        <p:spPr>
          <a:xfrm>
            <a:off x="234000" y="1116000"/>
            <a:ext cx="8280000" cy="1440000"/>
          </a:xfrm>
          <a:prstGeom prst="rect">
            <a:avLst/>
          </a:prstGeom>
        </p:spPr>
        <p:txBody>
          <a:bodyPr wrap="square" anchor="b">
            <a:noAutofit/>
          </a:bodyPr>
          <a:lstStyle>
            <a:lvl1pPr algn="l">
              <a:defRPr sz="3600" b="1">
                <a:solidFill>
                  <a:schemeClr val="bg1"/>
                </a:solidFill>
              </a:defRPr>
            </a:lvl1pPr>
          </a:lstStyle>
          <a:p>
            <a:r>
              <a:rPr lang="en-US" altLang="ja-JP" dirty="0"/>
              <a:t>Section title</a:t>
            </a:r>
            <a:endParaRPr lang="en-US" dirty="0"/>
          </a:p>
        </p:txBody>
      </p:sp>
      <p:sp>
        <p:nvSpPr>
          <p:cNvPr id="3" name="Subtitle 2"/>
          <p:cNvSpPr>
            <a:spLocks noGrp="1"/>
          </p:cNvSpPr>
          <p:nvPr>
            <p:ph type="subTitle" idx="1" hasCustomPrompt="1"/>
          </p:nvPr>
        </p:nvSpPr>
        <p:spPr>
          <a:xfrm>
            <a:off x="234000" y="2710800"/>
            <a:ext cx="8280000" cy="1447200"/>
          </a:xfrm>
        </p:spPr>
        <p:txBody>
          <a:bodyPr wrap="square">
            <a:noAutofit/>
          </a:bodyPr>
          <a:lstStyle>
            <a:lvl1pPr marL="0" indent="0" algn="l">
              <a:lnSpc>
                <a:spcPct val="90000"/>
              </a:lnSpc>
              <a:spcBef>
                <a:spcPts val="0"/>
              </a:spcBef>
              <a:spcAft>
                <a:spcPts val="600"/>
              </a:spcAft>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ja-JP" dirty="0"/>
              <a:t>Subheading</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kumimoji="1" lang="en-US" altLang="ja-JP" dirty="0"/>
              <a:t>© 2021 Fujitsu Limited</a:t>
            </a:r>
            <a:endParaRPr kumimoji="1" lang="ja-JP" altLang="en-US" dirty="0"/>
          </a:p>
        </p:txBody>
      </p:sp>
      <p:sp>
        <p:nvSpPr>
          <p:cNvPr id="16" name="Slide Number Placeholder 5">
            <a:extLst>
              <a:ext uri="{FF2B5EF4-FFF2-40B4-BE49-F238E27FC236}">
                <a16:creationId xmlns:a16="http://schemas.microsoft.com/office/drawing/2014/main" id="{D010F1AB-2E1F-4C6A-872E-4D577D422349}"/>
              </a:ext>
            </a:extLst>
          </p:cNvPr>
          <p:cNvSpPr>
            <a:spLocks noGrp="1"/>
          </p:cNvSpPr>
          <p:nvPr>
            <p:ph type="sldNum" sz="quarter" idx="4"/>
          </p:nvPr>
        </p:nvSpPr>
        <p:spPr>
          <a:xfrm>
            <a:off x="4302000" y="4877481"/>
            <a:ext cx="540000" cy="123111"/>
          </a:xfrm>
          <a:prstGeom prst="rect">
            <a:avLst/>
          </a:prstGeom>
        </p:spPr>
        <p:txBody>
          <a:bodyPr vert="horz" lIns="0" tIns="0" rIns="0" bIns="0" rtlCol="0" anchor="ctr">
            <a:spAutoFit/>
          </a:bodyPr>
          <a:lstStyle>
            <a:lvl1pPr algn="ctr">
              <a:defRPr sz="800">
                <a:solidFill>
                  <a:schemeClr val="bg1"/>
                </a:solidFill>
                <a:latin typeface="+mn-lt"/>
              </a:defRPr>
            </a:lvl1pPr>
          </a:lstStyle>
          <a:p>
            <a:fld id="{4D029D89-7B63-4C94-AD4D-2E4D6BB83637}" type="slidenum">
              <a:rPr kumimoji="1" lang="ja-JP" altLang="en-US" smtClean="0"/>
              <a:pPr/>
              <a:t>‹#›</a:t>
            </a:fld>
            <a:endParaRPr kumimoji="1" lang="ja-JP" altLang="en-US"/>
          </a:p>
        </p:txBody>
      </p:sp>
      <p:pic>
        <p:nvPicPr>
          <p:cNvPr id="20" name="図 19" descr="FUJITSU-RESTRICTED">
            <a:extLst>
              <a:ext uri="{FF2B5EF4-FFF2-40B4-BE49-F238E27FC236}">
                <a16:creationId xmlns:a16="http://schemas.microsoft.com/office/drawing/2014/main" id="{2482D00F-07C6-447A-BE20-09AFF350435D}"/>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spTree>
    <p:extLst>
      <p:ext uri="{BB962C8B-B14F-4D97-AF65-F5344CB8AC3E}">
        <p14:creationId xmlns:p14="http://schemas.microsoft.com/office/powerpoint/2010/main" val="77229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1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4D491E-B89B-4B6D-95F7-68F313266596}"/>
              </a:ext>
            </a:extLst>
          </p:cNvPr>
          <p:cNvSpPr>
            <a:spLocks noGrp="1"/>
          </p:cNvSpPr>
          <p:nvPr>
            <p:ph type="body" sz="quarter" idx="14" hasCustomPrompt="1"/>
          </p:nvPr>
        </p:nvSpPr>
        <p:spPr>
          <a:xfrm>
            <a:off x="230400" y="950400"/>
            <a:ext cx="8679600" cy="3787200"/>
          </a:xfrm>
        </p:spPr>
        <p:txBody>
          <a:bodyPr/>
          <a:lstStyle/>
          <a:p>
            <a:pPr lvl="0"/>
            <a:r>
              <a:rPr kumimoji="1" lang="en-US" altLang="ja-JP" sz="2400" b="0" i="0" u="none" strike="noStrike" kern="1200" cap="none" spc="0" normalizeH="0" baseline="0" noProof="0" dirty="0">
                <a:ln>
                  <a:noFill/>
                </a:ln>
                <a:solidFill>
                  <a:srgbClr val="000000"/>
                </a:solidFill>
                <a:effectLst/>
                <a:uLnTx/>
                <a:uFillTx/>
                <a:latin typeface="+mn-lt"/>
                <a:cs typeface="+mn-cs"/>
              </a:rPr>
              <a:t>Bullets level 1</a:t>
            </a:r>
            <a:endParaRPr kumimoji="1" lang="en-US" altLang="ja-JP" dirty="0"/>
          </a:p>
          <a:p>
            <a:pPr lvl="1"/>
            <a:r>
              <a:rPr kumimoji="1" lang="en-GB" altLang="ja-JP" sz="2000" b="0" i="0" u="none" strike="noStrike" kern="1200" cap="none" spc="0" normalizeH="0" baseline="0" noProof="0" dirty="0">
                <a:ln>
                  <a:noFill/>
                </a:ln>
                <a:solidFill>
                  <a:srgbClr val="000000"/>
                </a:solidFill>
                <a:effectLst/>
                <a:uLnTx/>
                <a:uFillTx/>
                <a:latin typeface="+mn-lt"/>
                <a:cs typeface="+mn-cs"/>
              </a:rPr>
              <a:t>Bullets level 2</a:t>
            </a:r>
            <a:endParaRPr kumimoji="1" lang="en-US" altLang="ja-JP" dirty="0"/>
          </a:p>
          <a:p>
            <a:pPr lvl="2"/>
            <a:r>
              <a:rPr kumimoji="1" lang="en-US" altLang="ja-JP" sz="1800" b="0" i="0" u="none" strike="noStrike" kern="1200" cap="none" spc="0" normalizeH="0" baseline="0" noProof="0" dirty="0">
                <a:ln>
                  <a:noFill/>
                </a:ln>
                <a:solidFill>
                  <a:srgbClr val="000000"/>
                </a:solidFill>
                <a:effectLst/>
                <a:uLnTx/>
                <a:uFillTx/>
                <a:latin typeface="+mn-lt"/>
                <a:cs typeface="+mn-cs"/>
              </a:rPr>
              <a:t>Bullets level 3</a:t>
            </a:r>
            <a:endParaRPr kumimoji="1" lang="en-US" altLang="ja-JP" dirty="0"/>
          </a:p>
          <a:p>
            <a:pPr lvl="3"/>
            <a:r>
              <a:rPr kumimoji="1" lang="en-GB" altLang="ja-JP" sz="1600" b="0" i="0" u="none" strike="noStrike" kern="1200" cap="none" spc="0" normalizeH="0" baseline="0" noProof="0" dirty="0">
                <a:ln>
                  <a:noFill/>
                </a:ln>
                <a:solidFill>
                  <a:srgbClr val="000000"/>
                </a:solidFill>
                <a:effectLst/>
                <a:uLnTx/>
                <a:uFillTx/>
                <a:latin typeface="+mn-lt"/>
                <a:cs typeface="+mn-cs"/>
              </a:rPr>
              <a:t>Bullets level 4</a:t>
            </a:r>
            <a:endParaRPr kumimoji="1" lang="ja-JP" altLang="en-US" dirty="0"/>
          </a:p>
        </p:txBody>
      </p:sp>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lvl1pPr>
          </a:lstStyle>
          <a:p>
            <a:r>
              <a:rPr lang="en-US" altLang="ja-JP" dirty="0"/>
              <a:t>Slide title</a:t>
            </a:r>
            <a:endParaRPr 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303312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lvl1pPr>
          </a:lstStyle>
          <a:p>
            <a:r>
              <a:rPr lang="en-US" altLang="ja-JP" dirty="0"/>
              <a:t>Slide title</a:t>
            </a:r>
            <a:endParaRPr 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
        <p:nvSpPr>
          <p:cNvPr id="9" name="Text Placeholder 8">
            <a:extLst>
              <a:ext uri="{FF2B5EF4-FFF2-40B4-BE49-F238E27FC236}">
                <a16:creationId xmlns:a16="http://schemas.microsoft.com/office/drawing/2014/main" id="{6973DF29-EDF4-416C-B60B-5373F631F690}"/>
              </a:ext>
            </a:extLst>
          </p:cNvPr>
          <p:cNvSpPr>
            <a:spLocks noGrp="1"/>
          </p:cNvSpPr>
          <p:nvPr>
            <p:ph type="body" sz="quarter" idx="14" hasCustomPrompt="1"/>
          </p:nvPr>
        </p:nvSpPr>
        <p:spPr>
          <a:xfrm>
            <a:off x="4629600" y="950400"/>
            <a:ext cx="4280400" cy="3787200"/>
          </a:xfrm>
        </p:spPr>
        <p:txBody>
          <a:bodyPr/>
          <a:lstStyle>
            <a:lvl2pPr>
              <a:defRPr/>
            </a:lvl2pPr>
            <a:lvl3pPr>
              <a:defRPr/>
            </a:lvl3pPr>
            <a:lvl4pPr>
              <a:defRPr/>
            </a:lvl4pPr>
          </a:lstStyle>
          <a:p>
            <a:pPr lvl="0"/>
            <a:r>
              <a:rPr kumimoji="1" lang="en-US" altLang="ja-JP" dirty="0"/>
              <a:t>Bullets level 1</a:t>
            </a:r>
          </a:p>
          <a:p>
            <a:pPr lvl="1"/>
            <a:r>
              <a:rPr kumimoji="1" lang="en-US" altLang="ja-JP" dirty="0"/>
              <a:t>Bullets level 2</a:t>
            </a:r>
          </a:p>
          <a:p>
            <a:pPr lvl="2"/>
            <a:r>
              <a:rPr kumimoji="1" lang="en-US" altLang="ja-JP" dirty="0"/>
              <a:t>Bullets level 3</a:t>
            </a:r>
          </a:p>
          <a:p>
            <a:pPr lvl="3"/>
            <a:r>
              <a:rPr kumimoji="1" lang="en-US" altLang="ja-JP" dirty="0"/>
              <a:t>Bullets level 4</a:t>
            </a:r>
          </a:p>
        </p:txBody>
      </p:sp>
      <p:sp>
        <p:nvSpPr>
          <p:cNvPr id="4" name="Text Placeholder 3">
            <a:extLst>
              <a:ext uri="{FF2B5EF4-FFF2-40B4-BE49-F238E27FC236}">
                <a16:creationId xmlns:a16="http://schemas.microsoft.com/office/drawing/2014/main" id="{C522B814-DA48-49E6-9138-C4AE366A573B}"/>
              </a:ext>
            </a:extLst>
          </p:cNvPr>
          <p:cNvSpPr>
            <a:spLocks noGrp="1"/>
          </p:cNvSpPr>
          <p:nvPr>
            <p:ph type="body" sz="quarter" idx="15" hasCustomPrompt="1"/>
          </p:nvPr>
        </p:nvSpPr>
        <p:spPr>
          <a:xfrm>
            <a:off x="230400" y="950400"/>
            <a:ext cx="4280400" cy="3787200"/>
          </a:xfrm>
        </p:spPr>
        <p:txBody>
          <a:bodyPr/>
          <a:lstStyle/>
          <a:p>
            <a:pPr lvl="0"/>
            <a:r>
              <a:rPr kumimoji="1" lang="en-US" altLang="ja-JP" dirty="0"/>
              <a:t>Bullets level 1</a:t>
            </a:r>
          </a:p>
          <a:p>
            <a:pPr lvl="1"/>
            <a:r>
              <a:rPr kumimoji="1" lang="en-US" altLang="ja-JP" dirty="0"/>
              <a:t>Bullets level 2</a:t>
            </a:r>
          </a:p>
          <a:p>
            <a:pPr lvl="2"/>
            <a:r>
              <a:rPr kumimoji="1" lang="en-US" altLang="ja-JP" dirty="0"/>
              <a:t>Bullets level 3</a:t>
            </a:r>
          </a:p>
          <a:p>
            <a:pPr lvl="3"/>
            <a:r>
              <a:rPr kumimoji="1" lang="en-US" altLang="ja-JP" dirty="0"/>
              <a:t>Bullets level 4</a:t>
            </a:r>
            <a:endParaRPr kumimoji="1" lang="ja-JP" altLang="en-US" dirty="0"/>
          </a:p>
        </p:txBody>
      </p:sp>
    </p:spTree>
    <p:extLst>
      <p:ext uri="{BB962C8B-B14F-4D97-AF65-F5344CB8AC3E}">
        <p14:creationId xmlns:p14="http://schemas.microsoft.com/office/powerpoint/2010/main" val="319954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lvl1pPr>
          </a:lstStyle>
          <a:p>
            <a:r>
              <a:rPr lang="en-US" altLang="ja-JP" dirty="0"/>
              <a:t>Slide title</a:t>
            </a:r>
            <a:endParaRPr 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326673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ext 1 column_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solidFill>
                  <a:schemeClr val="tx1"/>
                </a:solidFill>
              </a:defRPr>
            </a:lvl1pPr>
          </a:lstStyle>
          <a:p>
            <a:r>
              <a:rPr lang="en-US" altLang="ja-JP" dirty="0"/>
              <a:t>Slide title</a:t>
            </a:r>
            <a:endParaRPr lang="en-US" dirty="0"/>
          </a:p>
        </p:txBody>
      </p:sp>
      <p:sp>
        <p:nvSpPr>
          <p:cNvPr id="4" name="Text Placeholder 3">
            <a:extLst>
              <a:ext uri="{FF2B5EF4-FFF2-40B4-BE49-F238E27FC236}">
                <a16:creationId xmlns:a16="http://schemas.microsoft.com/office/drawing/2014/main" id="{EC4D491E-B89B-4B6D-95F7-68F313266596}"/>
              </a:ext>
            </a:extLst>
          </p:cNvPr>
          <p:cNvSpPr>
            <a:spLocks noGrp="1"/>
          </p:cNvSpPr>
          <p:nvPr>
            <p:ph type="body" sz="quarter" idx="14" hasCustomPrompt="1"/>
          </p:nvPr>
        </p:nvSpPr>
        <p:spPr>
          <a:xfrm>
            <a:off x="230400" y="950400"/>
            <a:ext cx="8679600" cy="3787200"/>
          </a:xfrm>
        </p:spPr>
        <p:txBody>
          <a:bodyPr/>
          <a:lstStyle>
            <a:lvl1pPr>
              <a:buClr>
                <a:schemeClr val="tx1">
                  <a:lumMod val="50000"/>
                  <a:lumOff val="50000"/>
                </a:schemeClr>
              </a:buClr>
              <a:defRPr/>
            </a:lvl1pPr>
            <a:lvl2pPr>
              <a:buClr>
                <a:schemeClr val="tx1">
                  <a:lumMod val="50000"/>
                  <a:lumOff val="50000"/>
                </a:schemeClr>
              </a:buClr>
              <a:defRPr/>
            </a:lvl2pPr>
          </a:lstStyle>
          <a:p>
            <a:pPr lvl="0"/>
            <a:r>
              <a:rPr kumimoji="1" lang="en-US" altLang="ja-JP" sz="2400" b="0" i="0" u="none" strike="noStrike" kern="1200" cap="none" spc="0" normalizeH="0" baseline="0" noProof="0" dirty="0">
                <a:ln>
                  <a:noFill/>
                </a:ln>
                <a:solidFill>
                  <a:srgbClr val="000000"/>
                </a:solidFill>
                <a:effectLst/>
                <a:uLnTx/>
                <a:uFillTx/>
                <a:latin typeface="+mn-lt"/>
                <a:cs typeface="+mn-cs"/>
              </a:rPr>
              <a:t>Bullets level 1</a:t>
            </a:r>
            <a:endParaRPr kumimoji="1" lang="en-US" altLang="ja-JP" dirty="0"/>
          </a:p>
          <a:p>
            <a:pPr lvl="1"/>
            <a:r>
              <a:rPr kumimoji="1" lang="en-GB" altLang="ja-JP" sz="2000" b="0" i="0" u="none" strike="noStrike" kern="1200" cap="none" spc="0" normalizeH="0" baseline="0" noProof="0" dirty="0">
                <a:ln>
                  <a:noFill/>
                </a:ln>
                <a:solidFill>
                  <a:srgbClr val="000000"/>
                </a:solidFill>
                <a:effectLst/>
                <a:uLnTx/>
                <a:uFillTx/>
                <a:latin typeface="+mn-lt"/>
                <a:cs typeface="+mn-cs"/>
              </a:rPr>
              <a:t>Bullets level 2</a:t>
            </a:r>
            <a:endParaRPr kumimoji="1" lang="en-US" altLang="ja-JP" dirty="0"/>
          </a:p>
          <a:p>
            <a:pPr lvl="2"/>
            <a:r>
              <a:rPr kumimoji="1" lang="en-US" altLang="ja-JP" sz="1800" b="0" i="0" u="none" strike="noStrike" kern="1200" cap="none" spc="0" normalizeH="0" baseline="0" noProof="0" dirty="0">
                <a:ln>
                  <a:noFill/>
                </a:ln>
                <a:solidFill>
                  <a:srgbClr val="000000"/>
                </a:solidFill>
                <a:effectLst/>
                <a:uLnTx/>
                <a:uFillTx/>
                <a:latin typeface="+mn-lt"/>
                <a:cs typeface="+mn-cs"/>
              </a:rPr>
              <a:t>Bullets level 3</a:t>
            </a:r>
            <a:endParaRPr kumimoji="1" lang="en-US" altLang="ja-JP" dirty="0"/>
          </a:p>
          <a:p>
            <a:pPr lvl="3"/>
            <a:r>
              <a:rPr kumimoji="1" lang="en-GB" altLang="ja-JP" sz="1600" b="0" i="0" u="none" strike="noStrike" kern="1200" cap="none" spc="0" normalizeH="0" baseline="0" noProof="0" dirty="0">
                <a:ln>
                  <a:noFill/>
                </a:ln>
                <a:solidFill>
                  <a:srgbClr val="000000"/>
                </a:solidFill>
                <a:effectLst/>
                <a:uLnTx/>
                <a:uFillTx/>
                <a:latin typeface="+mn-lt"/>
                <a:cs typeface="+mn-cs"/>
              </a:rPr>
              <a:t>Bullets level 4</a:t>
            </a:r>
            <a:endParaRPr kumimoji="1" lang="ja-JP" alt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pic>
        <p:nvPicPr>
          <p:cNvPr id="7" name="図 6" descr="FUJITSU-RESTRICTED">
            <a:extLst>
              <a:ext uri="{FF2B5EF4-FFF2-40B4-BE49-F238E27FC236}">
                <a16:creationId xmlns:a16="http://schemas.microsoft.com/office/drawing/2014/main" id="{06B3C9DD-4589-445C-BD89-4C4228AA4A45}"/>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pic>
        <p:nvPicPr>
          <p:cNvPr id="8" name="図 7" descr="Fujitsu">
            <a:extLst>
              <a:ext uri="{FF2B5EF4-FFF2-40B4-BE49-F238E27FC236}">
                <a16:creationId xmlns:a16="http://schemas.microsoft.com/office/drawing/2014/main" id="{D72F9662-5B27-474F-8B1C-7222CE8719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8169274" y="180891"/>
            <a:ext cx="739862" cy="360000"/>
          </a:xfrm>
          <a:prstGeom prst="rect">
            <a:avLst/>
          </a:prstGeom>
        </p:spPr>
      </p:pic>
    </p:spTree>
    <p:extLst>
      <p:ext uri="{BB962C8B-B14F-4D97-AF65-F5344CB8AC3E}">
        <p14:creationId xmlns:p14="http://schemas.microsoft.com/office/powerpoint/2010/main" val="424255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ext 1 column_K">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94DAB3-B357-4BED-AA5B-5774C8A1174F}"/>
              </a:ext>
            </a:extLst>
          </p:cNvPr>
          <p:cNvSpPr/>
          <p:nvPr userDrawn="1"/>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GB" dirty="0" err="1">
              <a:solidFill>
                <a:schemeClr val="tx1"/>
              </a:solidFill>
            </a:endParaRPr>
          </a:p>
        </p:txBody>
      </p:sp>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solidFill>
                  <a:schemeClr val="bg1"/>
                </a:solidFill>
              </a:defRPr>
            </a:lvl1pPr>
          </a:lstStyle>
          <a:p>
            <a:r>
              <a:rPr lang="en-US" altLang="ja-JP" dirty="0"/>
              <a:t>Slide title</a:t>
            </a:r>
            <a:endParaRPr lang="en-US" dirty="0"/>
          </a:p>
        </p:txBody>
      </p:sp>
      <p:grpSp>
        <p:nvGrpSpPr>
          <p:cNvPr id="18" name="Group 27" descr="Fujitsu">
            <a:extLst>
              <a:ext uri="{FF2B5EF4-FFF2-40B4-BE49-F238E27FC236}">
                <a16:creationId xmlns:a16="http://schemas.microsoft.com/office/drawing/2014/main" id="{332DD2DA-0BD9-4D4B-B018-0AA7338BBC0C}"/>
              </a:ext>
            </a:extLst>
          </p:cNvPr>
          <p:cNvGrpSpPr/>
          <p:nvPr userDrawn="1"/>
        </p:nvGrpSpPr>
        <p:grpSpPr>
          <a:xfrm>
            <a:off x="8169274" y="180891"/>
            <a:ext cx="741363" cy="361336"/>
            <a:chOff x="8012114" y="249161"/>
            <a:chExt cx="892174" cy="434841"/>
          </a:xfrm>
        </p:grpSpPr>
        <p:sp>
          <p:nvSpPr>
            <p:cNvPr id="19" name="Freeform 34">
              <a:extLst>
                <a:ext uri="{FF2B5EF4-FFF2-40B4-BE49-F238E27FC236}">
                  <a16:creationId xmlns:a16="http://schemas.microsoft.com/office/drawing/2014/main" id="{4934F054-D9E0-4AAC-A98F-5D29130D32BD}"/>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Freeform 35">
              <a:extLst>
                <a:ext uri="{FF2B5EF4-FFF2-40B4-BE49-F238E27FC236}">
                  <a16:creationId xmlns:a16="http://schemas.microsoft.com/office/drawing/2014/main" id="{59B132CF-4347-41E3-801C-C3CF1D3512A2}"/>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 name="Freeform 36">
              <a:extLst>
                <a:ext uri="{FF2B5EF4-FFF2-40B4-BE49-F238E27FC236}">
                  <a16:creationId xmlns:a16="http://schemas.microsoft.com/office/drawing/2014/main" id="{ACF4034D-9042-487A-A294-38140016DAA2}"/>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37">
              <a:extLst>
                <a:ext uri="{FF2B5EF4-FFF2-40B4-BE49-F238E27FC236}">
                  <a16:creationId xmlns:a16="http://schemas.microsoft.com/office/drawing/2014/main" id="{269AEA20-E849-4322-AC66-35C469C8C903}"/>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Freeform 38">
              <a:extLst>
                <a:ext uri="{FF2B5EF4-FFF2-40B4-BE49-F238E27FC236}">
                  <a16:creationId xmlns:a16="http://schemas.microsoft.com/office/drawing/2014/main" id="{79C28FD1-FA31-420F-A81C-0FEAD9F4CEC1}"/>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Freeform 39">
              <a:extLst>
                <a:ext uri="{FF2B5EF4-FFF2-40B4-BE49-F238E27FC236}">
                  <a16:creationId xmlns:a16="http://schemas.microsoft.com/office/drawing/2014/main" id="{99627CE6-81E3-49B2-8506-55875672A8D7}"/>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 name="Freeform 40">
              <a:extLst>
                <a:ext uri="{FF2B5EF4-FFF2-40B4-BE49-F238E27FC236}">
                  <a16:creationId xmlns:a16="http://schemas.microsoft.com/office/drawing/2014/main" id="{C23BF92A-691D-43E4-BD0A-6AF730C2AD07}"/>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6" name="Freeform 41">
              <a:extLst>
                <a:ext uri="{FF2B5EF4-FFF2-40B4-BE49-F238E27FC236}">
                  <a16:creationId xmlns:a16="http://schemas.microsoft.com/office/drawing/2014/main" id="{C397A4C8-AD53-4264-AF2C-85F1675DB6B9}"/>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7" name="図 16" descr="FUJITSU-RESTRICTED">
            <a:extLst>
              <a:ext uri="{FF2B5EF4-FFF2-40B4-BE49-F238E27FC236}">
                <a16:creationId xmlns:a16="http://schemas.microsoft.com/office/drawing/2014/main" id="{1B2A39A1-F710-4A46-ADA1-2144F42F1B01}"/>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sp>
        <p:nvSpPr>
          <p:cNvPr id="4" name="Text Placeholder 3">
            <a:extLst>
              <a:ext uri="{FF2B5EF4-FFF2-40B4-BE49-F238E27FC236}">
                <a16:creationId xmlns:a16="http://schemas.microsoft.com/office/drawing/2014/main" id="{B6091DFD-6F6E-4699-9FED-F302F9583DBA}"/>
              </a:ext>
            </a:extLst>
          </p:cNvPr>
          <p:cNvSpPr>
            <a:spLocks noGrp="1"/>
          </p:cNvSpPr>
          <p:nvPr>
            <p:ph type="body" sz="quarter" idx="13" hasCustomPrompt="1"/>
          </p:nvPr>
        </p:nvSpPr>
        <p:spPr>
          <a:xfrm>
            <a:off x="230400" y="950400"/>
            <a:ext cx="8679600" cy="37872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marL="1543050" indent="-171450">
              <a:buClr>
                <a:schemeClr val="bg1"/>
              </a:buClr>
              <a:buFont typeface="Arial" panose="020B0604020202020204" pitchFamily="34" charset="0"/>
              <a:buChar char="•"/>
              <a:defRPr>
                <a:solidFill>
                  <a:schemeClr val="bg1"/>
                </a:solidFill>
              </a:defRPr>
            </a:lvl5pPr>
            <a:lvl6pPr marL="1885950" indent="-171450">
              <a:buClr>
                <a:schemeClr val="bg1"/>
              </a:buClr>
              <a:buFont typeface="Arial" panose="020B0604020202020204" pitchFamily="34" charset="0"/>
              <a:buChar cha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kumimoji="1" lang="en-US" altLang="ja-JP" dirty="0"/>
              <a:t>Bullets level 1</a:t>
            </a:r>
          </a:p>
          <a:p>
            <a:pPr lvl="1"/>
            <a:r>
              <a:rPr kumimoji="1" lang="en-US" altLang="ja-JP" dirty="0"/>
              <a:t>Bullets level 2</a:t>
            </a:r>
          </a:p>
          <a:p>
            <a:pPr lvl="2"/>
            <a:r>
              <a:rPr kumimoji="1" lang="en-US" altLang="ja-JP" dirty="0"/>
              <a:t>Bullets level 3</a:t>
            </a:r>
          </a:p>
          <a:p>
            <a:pPr lvl="3"/>
            <a:r>
              <a:rPr kumimoji="1" lang="en-US" altLang="ja-JP" dirty="0"/>
              <a:t>Bullets level 4</a:t>
            </a:r>
            <a:endParaRPr kumimoji="1" lang="ja-JP" alt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kumimoji="1" lang="en-US" altLang="ja-JP"/>
              <a:t>© 2021 Fujitsu Limited</a:t>
            </a:r>
            <a:endParaRPr kumimoji="1" lang="ja-JP" alt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D029D89-7B63-4C94-AD4D-2E4D6BB83637}" type="slidenum">
              <a:rPr kumimoji="1" lang="ja-JP" altLang="en-US" smtClean="0"/>
              <a:pPr/>
              <a:t>‹#›</a:t>
            </a:fld>
            <a:endParaRPr kumimoji="1" lang="ja-JP" altLang="en-US"/>
          </a:p>
        </p:txBody>
      </p:sp>
    </p:spTree>
    <p:extLst>
      <p:ext uri="{BB962C8B-B14F-4D97-AF65-F5344CB8AC3E}">
        <p14:creationId xmlns:p14="http://schemas.microsoft.com/office/powerpoint/2010/main" val="279925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C3CC7F0B-AADE-412C-B60A-4E0FC14763D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573384" y="0"/>
            <a:ext cx="4570616" cy="5143499"/>
          </a:xfrm>
          <a:prstGeom prst="rect">
            <a:avLst/>
          </a:prstGeom>
        </p:spPr>
      </p:pic>
      <p:pic>
        <p:nvPicPr>
          <p:cNvPr id="19" name="図 18">
            <a:extLst>
              <a:ext uri="{FF2B5EF4-FFF2-40B4-BE49-F238E27FC236}">
                <a16:creationId xmlns:a16="http://schemas.microsoft.com/office/drawing/2014/main" id="{4D129C6F-86A0-4BA7-9ADB-9DE008E740D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04888" y="1298597"/>
            <a:ext cx="3275999" cy="2545521"/>
          </a:xfrm>
          <a:prstGeom prst="rect">
            <a:avLst/>
          </a:prstGeom>
        </p:spPr>
      </p:pic>
      <p:grpSp>
        <p:nvGrpSpPr>
          <p:cNvPr id="21" name="Group 22" descr="Fujitsu">
            <a:extLst>
              <a:ext uri="{FF2B5EF4-FFF2-40B4-BE49-F238E27FC236}">
                <a16:creationId xmlns:a16="http://schemas.microsoft.com/office/drawing/2014/main" id="{ED34983F-F1BF-4AAF-BDB0-BB4249276459}"/>
              </a:ext>
            </a:extLst>
          </p:cNvPr>
          <p:cNvGrpSpPr>
            <a:grpSpLocks noChangeAspect="1"/>
          </p:cNvGrpSpPr>
          <p:nvPr userDrawn="1"/>
        </p:nvGrpSpPr>
        <p:grpSpPr>
          <a:xfrm>
            <a:off x="7940675" y="242808"/>
            <a:ext cx="968769" cy="472173"/>
            <a:chOff x="8012114" y="249161"/>
            <a:chExt cx="892174" cy="434841"/>
          </a:xfrm>
        </p:grpSpPr>
        <p:sp>
          <p:nvSpPr>
            <p:cNvPr id="22" name="Freeform 34">
              <a:extLst>
                <a:ext uri="{FF2B5EF4-FFF2-40B4-BE49-F238E27FC236}">
                  <a16:creationId xmlns:a16="http://schemas.microsoft.com/office/drawing/2014/main" id="{5AB30F24-4A86-462F-B18A-40464E8E6E38}"/>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Freeform 35">
              <a:extLst>
                <a:ext uri="{FF2B5EF4-FFF2-40B4-BE49-F238E27FC236}">
                  <a16:creationId xmlns:a16="http://schemas.microsoft.com/office/drawing/2014/main" id="{2361F67D-9639-4498-981B-E168993B94D0}"/>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 name="Freeform 36">
              <a:extLst>
                <a:ext uri="{FF2B5EF4-FFF2-40B4-BE49-F238E27FC236}">
                  <a16:creationId xmlns:a16="http://schemas.microsoft.com/office/drawing/2014/main" id="{AF1DF29F-C29B-4DF4-8CDE-A37C78D95068}"/>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6" name="Freeform 37">
              <a:extLst>
                <a:ext uri="{FF2B5EF4-FFF2-40B4-BE49-F238E27FC236}">
                  <a16:creationId xmlns:a16="http://schemas.microsoft.com/office/drawing/2014/main" id="{E66184CE-B460-42B6-AC1B-7A7202CFF54F}"/>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38">
              <a:extLst>
                <a:ext uri="{FF2B5EF4-FFF2-40B4-BE49-F238E27FC236}">
                  <a16:creationId xmlns:a16="http://schemas.microsoft.com/office/drawing/2014/main" id="{00B6AC7B-8C33-466A-8C33-7D1FB9ED240B}"/>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39">
              <a:extLst>
                <a:ext uri="{FF2B5EF4-FFF2-40B4-BE49-F238E27FC236}">
                  <a16:creationId xmlns:a16="http://schemas.microsoft.com/office/drawing/2014/main" id="{56CCF0F8-4F0F-4F17-9FE9-7DF0DB5D1304}"/>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0">
              <a:extLst>
                <a:ext uri="{FF2B5EF4-FFF2-40B4-BE49-F238E27FC236}">
                  <a16:creationId xmlns:a16="http://schemas.microsoft.com/office/drawing/2014/main" id="{D9F3E2D0-804F-435B-9365-8E5EBF3AAFE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1">
              <a:extLst>
                <a:ext uri="{FF2B5EF4-FFF2-40B4-BE49-F238E27FC236}">
                  <a16:creationId xmlns:a16="http://schemas.microsoft.com/office/drawing/2014/main" id="{1E7F0BE7-8A45-40E6-B1AA-EF7159532B40}"/>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dirty="0"/>
              <a:t>© 2021 Fujitsu Limited</a:t>
            </a:r>
            <a:endParaRPr kumimoji="1" lang="ja-JP" altLang="en-US" dirty="0"/>
          </a:p>
        </p:txBody>
      </p:sp>
      <p:sp>
        <p:nvSpPr>
          <p:cNvPr id="4" name="テキスト ボックス 3">
            <a:extLst>
              <a:ext uri="{FF2B5EF4-FFF2-40B4-BE49-F238E27FC236}">
                <a16:creationId xmlns:a16="http://schemas.microsoft.com/office/drawing/2014/main" id="{40C3468B-D18B-4488-B70F-EE038FBC8715}"/>
              </a:ext>
            </a:extLst>
          </p:cNvPr>
          <p:cNvSpPr txBox="1"/>
          <p:nvPr userDrawn="1"/>
        </p:nvSpPr>
        <p:spPr>
          <a:xfrm>
            <a:off x="129201" y="2007097"/>
            <a:ext cx="2876108" cy="738664"/>
          </a:xfrm>
          <a:prstGeom prst="rect">
            <a:avLst/>
          </a:prstGeom>
          <a:noFill/>
        </p:spPr>
        <p:txBody>
          <a:bodyPr wrap="none" rtlCol="0">
            <a:spAutoFit/>
          </a:bodyPr>
          <a:lstStyle/>
          <a:p>
            <a:r>
              <a:rPr kumimoji="1" lang="en-US" altLang="ja-JP" sz="4200" b="1" baseline="0" dirty="0"/>
              <a:t>Thank you</a:t>
            </a:r>
            <a:endParaRPr kumimoji="1" lang="ja-JP" altLang="en-US" sz="4200" b="1" baseline="0" dirty="0"/>
          </a:p>
        </p:txBody>
      </p:sp>
    </p:spTree>
    <p:extLst>
      <p:ext uri="{BB962C8B-B14F-4D97-AF65-F5344CB8AC3E}">
        <p14:creationId xmlns:p14="http://schemas.microsoft.com/office/powerpoint/2010/main" val="366571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Master_1">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371E3826-75DA-4936-8E3C-584E493E27CA}"/>
              </a:ext>
            </a:extLst>
          </p:cNvPr>
          <p:cNvGrpSpPr/>
          <p:nvPr userDrawn="1"/>
        </p:nvGrpSpPr>
        <p:grpSpPr>
          <a:xfrm>
            <a:off x="4463999" y="0"/>
            <a:ext cx="4680000" cy="5144400"/>
            <a:chOff x="4463999" y="0"/>
            <a:chExt cx="4680000" cy="5144400"/>
          </a:xfrm>
        </p:grpSpPr>
        <p:pic>
          <p:nvPicPr>
            <p:cNvPr id="19" name="図 18">
              <a:extLst>
                <a:ext uri="{FF2B5EF4-FFF2-40B4-BE49-F238E27FC236}">
                  <a16:creationId xmlns:a16="http://schemas.microsoft.com/office/drawing/2014/main" id="{4F56480C-AB60-4DF7-9191-F8F17376CEF4}"/>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4"/>
            <a:stretch/>
          </p:blipFill>
          <p:spPr>
            <a:xfrm>
              <a:off x="4463999" y="0"/>
              <a:ext cx="4680000" cy="5144400"/>
            </a:xfrm>
            <a:prstGeom prst="rect">
              <a:avLst/>
            </a:prstGeom>
          </p:spPr>
        </p:pic>
        <p:sp>
          <p:nvSpPr>
            <p:cNvPr id="20" name="正方形/長方形 19">
              <a:extLst>
                <a:ext uri="{FF2B5EF4-FFF2-40B4-BE49-F238E27FC236}">
                  <a16:creationId xmlns:a16="http://schemas.microsoft.com/office/drawing/2014/main" id="{B3E77EC2-27D2-4DBE-B759-8AD9C1433E17}"/>
                </a:ext>
              </a:extLst>
            </p:cNvPr>
            <p:cNvSpPr/>
            <p:nvPr userDrawn="1"/>
          </p:nvSpPr>
          <p:spPr>
            <a:xfrm>
              <a:off x="4463999" y="4581524"/>
              <a:ext cx="4680000" cy="561975"/>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22" name="テキスト ボックス 21">
              <a:extLst>
                <a:ext uri="{FF2B5EF4-FFF2-40B4-BE49-F238E27FC236}">
                  <a16:creationId xmlns:a16="http://schemas.microsoft.com/office/drawing/2014/main" id="{A1F8E3A9-4AE4-4E75-BA37-96A419556EB1}"/>
                </a:ext>
              </a:extLst>
            </p:cNvPr>
            <p:cNvSpPr txBox="1"/>
            <p:nvPr userDrawn="1"/>
          </p:nvSpPr>
          <p:spPr>
            <a:xfrm>
              <a:off x="5205712" y="439894"/>
              <a:ext cx="1790875" cy="369332"/>
            </a:xfrm>
            <a:prstGeom prst="rect">
              <a:avLst/>
            </a:prstGeom>
            <a:noFill/>
          </p:spPr>
          <p:txBody>
            <a:bodyPr wrap="none" rtlCol="0">
              <a:spAutoFit/>
            </a:bodyPr>
            <a:lstStyle/>
            <a:p>
              <a:pPr algn="l"/>
              <a:r>
                <a:rPr kumimoji="1" lang="en-US" altLang="ja-JP" dirty="0">
                  <a:solidFill>
                    <a:schemeClr val="bg1">
                      <a:lumMod val="50000"/>
                    </a:schemeClr>
                  </a:solidFill>
                </a:rPr>
                <a:t>Sample</a:t>
              </a:r>
              <a:r>
                <a:rPr kumimoji="1" lang="ja-JP" altLang="en-US" dirty="0">
                  <a:solidFill>
                    <a:schemeClr val="bg1">
                      <a:lumMod val="50000"/>
                    </a:schemeClr>
                  </a:solidFill>
                </a:rPr>
                <a:t> </a:t>
              </a:r>
              <a:r>
                <a:rPr kumimoji="1" lang="en-US" altLang="ja-JP" dirty="0">
                  <a:solidFill>
                    <a:schemeClr val="bg1">
                      <a:lumMod val="50000"/>
                    </a:schemeClr>
                  </a:solidFill>
                </a:rPr>
                <a:t>image</a:t>
              </a:r>
              <a:endParaRPr kumimoji="1" lang="ja-JP" altLang="en-US" dirty="0">
                <a:solidFill>
                  <a:schemeClr val="bg1">
                    <a:lumMod val="50000"/>
                  </a:schemeClr>
                </a:solidFill>
              </a:endParaRPr>
            </a:p>
          </p:txBody>
        </p:sp>
      </p:grpSp>
      <p:pic>
        <p:nvPicPr>
          <p:cNvPr id="6" name="図 5">
            <a:extLst>
              <a:ext uri="{FF2B5EF4-FFF2-40B4-BE49-F238E27FC236}">
                <a16:creationId xmlns:a16="http://schemas.microsoft.com/office/drawing/2014/main" id="{9EB77167-B7BE-4EC7-B5DA-933C0FAC52D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574308" cy="5143500"/>
          </a:xfrm>
          <a:prstGeom prst="rect">
            <a:avLst/>
          </a:prstGeom>
        </p:spPr>
      </p:pic>
      <p:pic>
        <p:nvPicPr>
          <p:cNvPr id="16" name="図 15">
            <a:extLst>
              <a:ext uri="{FF2B5EF4-FFF2-40B4-BE49-F238E27FC236}">
                <a16:creationId xmlns:a16="http://schemas.microsoft.com/office/drawing/2014/main" id="{4234050B-DD4D-424F-9A00-68FCFFB7227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04888" y="1299450"/>
            <a:ext cx="3275999" cy="2543813"/>
          </a:xfrm>
          <a:prstGeom prst="rect">
            <a:avLst/>
          </a:prstGeom>
        </p:spPr>
      </p:pic>
      <p:sp>
        <p:nvSpPr>
          <p:cNvPr id="2" name="Title 1"/>
          <p:cNvSpPr>
            <a:spLocks noGrp="1"/>
          </p:cNvSpPr>
          <p:nvPr userDrawn="1">
            <p:ph type="ctrTitle" hasCustomPrompt="1"/>
          </p:nvPr>
        </p:nvSpPr>
        <p:spPr>
          <a:xfrm>
            <a:off x="219600" y="1591200"/>
            <a:ext cx="3240000" cy="997200"/>
          </a:xfrm>
          <a:prstGeom prst="rect">
            <a:avLst/>
          </a:prstGeom>
        </p:spPr>
        <p:txBody>
          <a:bodyPr wrap="square" anchor="b">
            <a:spAutoFit/>
          </a:bodyPr>
          <a:lstStyle>
            <a:lvl1pPr algn="l">
              <a:defRPr sz="3600" b="1" i="0">
                <a:solidFill>
                  <a:schemeClr val="bg1"/>
                </a:solidFill>
              </a:defRPr>
            </a:lvl1pPr>
          </a:lstStyle>
          <a:p>
            <a:r>
              <a:rPr lang="en-US" altLang="ja-JP" dirty="0"/>
              <a:t>Presentation headline</a:t>
            </a:r>
            <a:endParaRPr lang="en-US" dirty="0"/>
          </a:p>
        </p:txBody>
      </p:sp>
      <p:sp>
        <p:nvSpPr>
          <p:cNvPr id="3" name="Subtitle 2"/>
          <p:cNvSpPr>
            <a:spLocks noGrp="1"/>
          </p:cNvSpPr>
          <p:nvPr userDrawn="1">
            <p:ph type="subTitle" idx="1" hasCustomPrompt="1"/>
          </p:nvPr>
        </p:nvSpPr>
        <p:spPr>
          <a:xfrm>
            <a:off x="234000" y="3067200"/>
            <a:ext cx="2880000" cy="1260000"/>
          </a:xfrm>
        </p:spPr>
        <p:txBody>
          <a:bodyPr wrap="square" anchor="t" anchorCtr="0">
            <a:noAutofit/>
          </a:bodyPr>
          <a:lstStyle>
            <a:lvl1pPr marL="0" indent="0" algn="l">
              <a:lnSpc>
                <a:spcPct val="90000"/>
              </a:lnSpc>
              <a:spcBef>
                <a:spcPts val="0"/>
              </a:spcBef>
              <a:spcAft>
                <a:spcPts val="600"/>
              </a:spcAft>
              <a:buNone/>
              <a:defRPr sz="16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ja-JP" dirty="0"/>
              <a:t>Subheadline and description</a:t>
            </a:r>
            <a:endParaRPr lang="en-US" dirty="0"/>
          </a:p>
        </p:txBody>
      </p:sp>
      <p:pic>
        <p:nvPicPr>
          <p:cNvPr id="18" name="図 17" descr="FUJITSU-RESTRICTED">
            <a:extLst>
              <a:ext uri="{FF2B5EF4-FFF2-40B4-BE49-F238E27FC236}">
                <a16:creationId xmlns:a16="http://schemas.microsoft.com/office/drawing/2014/main" id="{2CEBF1A2-4888-4E24-8953-C5252EBED682}"/>
              </a:ext>
              <a:ext uri="{C183D7F6-B498-43B3-948B-1728B52AA6E4}">
                <adec:decorative xmlns:adec="http://schemas.microsoft.com/office/drawing/2017/decorative" val="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sp>
        <p:nvSpPr>
          <p:cNvPr id="5" name="Footer Placeholder 4"/>
          <p:cNvSpPr>
            <a:spLocks noGrp="1"/>
          </p:cNvSpPr>
          <p:nvPr userDrawn="1">
            <p:ph type="ftr" sz="quarter" idx="11"/>
          </p:nvPr>
        </p:nvSpPr>
        <p:spPr/>
        <p:txBody>
          <a:bodyPr/>
          <a:lstStyle>
            <a:lvl1pPr>
              <a:defRPr>
                <a:solidFill>
                  <a:schemeClr val="tx1"/>
                </a:solidFill>
              </a:defRPr>
            </a:lvl1pPr>
          </a:lstStyle>
          <a:p>
            <a:r>
              <a:rPr kumimoji="1" lang="en-US" altLang="ja-JP"/>
              <a:t>© 2021 Fujitsu Limited</a:t>
            </a:r>
            <a:endParaRPr kumimoji="1" lang="ja-JP" altLang="en-US" dirty="0"/>
          </a:p>
        </p:txBody>
      </p:sp>
      <p:pic>
        <p:nvPicPr>
          <p:cNvPr id="21" name="図 20" descr="Fujitsu">
            <a:extLst>
              <a:ext uri="{FF2B5EF4-FFF2-40B4-BE49-F238E27FC236}">
                <a16:creationId xmlns:a16="http://schemas.microsoft.com/office/drawing/2014/main" id="{7DBF376F-6880-41E2-800D-89B81C3923F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941468" y="245572"/>
            <a:ext cx="964800" cy="469450"/>
          </a:xfrm>
          <a:prstGeom prst="rect">
            <a:avLst/>
          </a:prstGeom>
        </p:spPr>
      </p:pic>
    </p:spTree>
    <p:extLst>
      <p:ext uri="{BB962C8B-B14F-4D97-AF65-F5344CB8AC3E}">
        <p14:creationId xmlns:p14="http://schemas.microsoft.com/office/powerpoint/2010/main" val="225379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Master_2">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87F87E78-EA36-48C1-92DA-2769A0F08E4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599234" y="0"/>
            <a:ext cx="2544766" cy="5143500"/>
          </a:xfrm>
          <a:prstGeom prst="rect">
            <a:avLst/>
          </a:prstGeom>
        </p:spPr>
      </p:pic>
      <p:pic>
        <p:nvPicPr>
          <p:cNvPr id="21" name="図 20">
            <a:extLst>
              <a:ext uri="{FF2B5EF4-FFF2-40B4-BE49-F238E27FC236}">
                <a16:creationId xmlns:a16="http://schemas.microsoft.com/office/drawing/2014/main" id="{EE2B414C-DB72-4519-8D20-5814F915D4F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162717" y="1350838"/>
            <a:ext cx="3142798" cy="2442021"/>
          </a:xfrm>
          <a:prstGeom prst="rect">
            <a:avLst/>
          </a:prstGeom>
        </p:spPr>
      </p:pic>
      <p:grpSp>
        <p:nvGrpSpPr>
          <p:cNvPr id="22" name="Group 22" descr="Fujitsu">
            <a:extLst>
              <a:ext uri="{FF2B5EF4-FFF2-40B4-BE49-F238E27FC236}">
                <a16:creationId xmlns:a16="http://schemas.microsoft.com/office/drawing/2014/main" id="{96C56464-FE5E-46F1-A77A-55626B2E069E}"/>
              </a:ext>
            </a:extLst>
          </p:cNvPr>
          <p:cNvGrpSpPr>
            <a:grpSpLocks noChangeAspect="1"/>
          </p:cNvGrpSpPr>
          <p:nvPr userDrawn="1"/>
        </p:nvGrpSpPr>
        <p:grpSpPr>
          <a:xfrm>
            <a:off x="7940675" y="242808"/>
            <a:ext cx="968769" cy="472173"/>
            <a:chOff x="8012114" y="249161"/>
            <a:chExt cx="892174" cy="434841"/>
          </a:xfrm>
        </p:grpSpPr>
        <p:sp>
          <p:nvSpPr>
            <p:cNvPr id="32" name="Freeform 34">
              <a:extLst>
                <a:ext uri="{FF2B5EF4-FFF2-40B4-BE49-F238E27FC236}">
                  <a16:creationId xmlns:a16="http://schemas.microsoft.com/office/drawing/2014/main" id="{2E3C1741-ED27-4B9E-AE80-690AC39395E7}"/>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35">
              <a:extLst>
                <a:ext uri="{FF2B5EF4-FFF2-40B4-BE49-F238E27FC236}">
                  <a16:creationId xmlns:a16="http://schemas.microsoft.com/office/drawing/2014/main" id="{A9657BD3-6E90-4030-ADE7-F12CE1A74726}"/>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36">
              <a:extLst>
                <a:ext uri="{FF2B5EF4-FFF2-40B4-BE49-F238E27FC236}">
                  <a16:creationId xmlns:a16="http://schemas.microsoft.com/office/drawing/2014/main" id="{17163E6A-8863-4CE6-8FEB-0ABFE143630C}"/>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5" name="Freeform 37">
              <a:extLst>
                <a:ext uri="{FF2B5EF4-FFF2-40B4-BE49-F238E27FC236}">
                  <a16:creationId xmlns:a16="http://schemas.microsoft.com/office/drawing/2014/main" id="{9CEFC5EE-1C81-447C-97E6-D6DCC8738C50}"/>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 name="Freeform 38">
              <a:extLst>
                <a:ext uri="{FF2B5EF4-FFF2-40B4-BE49-F238E27FC236}">
                  <a16:creationId xmlns:a16="http://schemas.microsoft.com/office/drawing/2014/main" id="{C2CC44A4-E4E1-4043-8207-FDCD8E789693}"/>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 name="Freeform 39">
              <a:extLst>
                <a:ext uri="{FF2B5EF4-FFF2-40B4-BE49-F238E27FC236}">
                  <a16:creationId xmlns:a16="http://schemas.microsoft.com/office/drawing/2014/main" id="{FD3D8A97-1880-4831-A6BB-15C525B0AE59}"/>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8" name="Freeform 40">
              <a:extLst>
                <a:ext uri="{FF2B5EF4-FFF2-40B4-BE49-F238E27FC236}">
                  <a16:creationId xmlns:a16="http://schemas.microsoft.com/office/drawing/2014/main" id="{A4C2DC41-D4E5-4347-85BB-8A7DDBB420AC}"/>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9" name="Freeform 41">
              <a:extLst>
                <a:ext uri="{FF2B5EF4-FFF2-40B4-BE49-F238E27FC236}">
                  <a16:creationId xmlns:a16="http://schemas.microsoft.com/office/drawing/2014/main" id="{707948D5-7F67-4FCA-9C27-A43A50E7FC50}"/>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 name="Title 1"/>
          <p:cNvSpPr>
            <a:spLocks noGrp="1"/>
          </p:cNvSpPr>
          <p:nvPr userDrawn="1">
            <p:ph type="ctrTitle" hasCustomPrompt="1"/>
          </p:nvPr>
        </p:nvSpPr>
        <p:spPr>
          <a:xfrm>
            <a:off x="220796" y="1102536"/>
            <a:ext cx="4790968" cy="1495794"/>
          </a:xfrm>
          <a:prstGeom prst="rect">
            <a:avLst/>
          </a:prstGeom>
        </p:spPr>
        <p:txBody>
          <a:bodyPr wrap="square" anchor="b">
            <a:spAutoFit/>
          </a:bodyPr>
          <a:lstStyle>
            <a:lvl1pPr algn="l">
              <a:defRPr sz="3600" b="1" i="0">
                <a:solidFill>
                  <a:schemeClr val="tx1"/>
                </a:solidFill>
              </a:defRPr>
            </a:lvl1pPr>
          </a:lstStyle>
          <a:p>
            <a:r>
              <a:rPr lang="en-US" altLang="ja-JP" dirty="0"/>
              <a:t>Presentation headline for a title that spans three lines</a:t>
            </a:r>
            <a:endParaRPr lang="en-US" dirty="0"/>
          </a:p>
        </p:txBody>
      </p:sp>
      <p:sp>
        <p:nvSpPr>
          <p:cNvPr id="3" name="Subtitle 2"/>
          <p:cNvSpPr>
            <a:spLocks noGrp="1"/>
          </p:cNvSpPr>
          <p:nvPr userDrawn="1">
            <p:ph type="subTitle" idx="1" hasCustomPrompt="1"/>
          </p:nvPr>
        </p:nvSpPr>
        <p:spPr>
          <a:xfrm>
            <a:off x="234000" y="3067200"/>
            <a:ext cx="4790967" cy="1260000"/>
          </a:xfrm>
        </p:spPr>
        <p:txBody>
          <a:bodyPr wrap="square" anchor="t" anchorCtr="0">
            <a:noAutofit/>
          </a:bodyPr>
          <a:lstStyle>
            <a:lvl1pPr marL="0" indent="0" algn="l">
              <a:lnSpc>
                <a:spcPct val="90000"/>
              </a:lnSpc>
              <a:spcBef>
                <a:spcPts val="0"/>
              </a:spcBef>
              <a:spcAft>
                <a:spcPts val="600"/>
              </a:spcAft>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ja-JP" dirty="0"/>
              <a:t>Subheadline and description</a:t>
            </a:r>
            <a:endParaRPr lang="en-US" dirty="0"/>
          </a:p>
        </p:txBody>
      </p:sp>
      <p:sp>
        <p:nvSpPr>
          <p:cNvPr id="5" name="Footer Placeholder 4"/>
          <p:cNvSpPr>
            <a:spLocks noGrp="1"/>
          </p:cNvSpPr>
          <p:nvPr userDrawn="1">
            <p:ph type="ftr" sz="quarter" idx="11"/>
          </p:nvPr>
        </p:nvSpPr>
        <p:spPr/>
        <p:txBody>
          <a:bodyPr/>
          <a:lstStyle>
            <a:lvl1pPr>
              <a:defRPr>
                <a:solidFill>
                  <a:schemeClr val="tx1"/>
                </a:solidFill>
              </a:defRPr>
            </a:lvl1pPr>
          </a:lstStyle>
          <a:p>
            <a:r>
              <a:rPr kumimoji="1" lang="en-US" altLang="ja-JP" dirty="0"/>
              <a:t>© 2021 Fujitsu Limited</a:t>
            </a:r>
            <a:endParaRPr kumimoji="1" lang="ja-JP" altLang="en-US" dirty="0"/>
          </a:p>
        </p:txBody>
      </p:sp>
      <p:pic>
        <p:nvPicPr>
          <p:cNvPr id="17" name="図 16" descr="FUJITSU-RESTRICTED">
            <a:extLst>
              <a:ext uri="{FF2B5EF4-FFF2-40B4-BE49-F238E27FC236}">
                <a16:creationId xmlns:a16="http://schemas.microsoft.com/office/drawing/2014/main" id="{7E6E7E89-4647-4356-9034-27B6DD27A7F0}"/>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spTree>
    <p:extLst>
      <p:ext uri="{BB962C8B-B14F-4D97-AF65-F5344CB8AC3E}">
        <p14:creationId xmlns:p14="http://schemas.microsoft.com/office/powerpoint/2010/main" val="428948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lvl1pPr>
          </a:lstStyle>
          <a:p>
            <a:r>
              <a:rPr lang="en-US" altLang="ja-JP" dirty="0"/>
              <a:t>Slide title</a:t>
            </a:r>
            <a:endParaRPr 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
        <p:nvSpPr>
          <p:cNvPr id="9" name="Text Placeholder 8">
            <a:extLst>
              <a:ext uri="{FF2B5EF4-FFF2-40B4-BE49-F238E27FC236}">
                <a16:creationId xmlns:a16="http://schemas.microsoft.com/office/drawing/2014/main" id="{6973DF29-EDF4-416C-B60B-5373F631F690}"/>
              </a:ext>
            </a:extLst>
          </p:cNvPr>
          <p:cNvSpPr>
            <a:spLocks noGrp="1"/>
          </p:cNvSpPr>
          <p:nvPr>
            <p:ph type="body" sz="quarter" idx="14" hasCustomPrompt="1"/>
          </p:nvPr>
        </p:nvSpPr>
        <p:spPr>
          <a:xfrm>
            <a:off x="4629600" y="950400"/>
            <a:ext cx="4280400" cy="3787200"/>
          </a:xfrm>
        </p:spPr>
        <p:txBody>
          <a:bodyPr/>
          <a:lstStyle>
            <a:lvl2pPr>
              <a:defRPr/>
            </a:lvl2pPr>
            <a:lvl3pPr>
              <a:defRPr/>
            </a:lvl3pPr>
            <a:lvl4pPr>
              <a:defRPr/>
            </a:lvl4pPr>
          </a:lstStyle>
          <a:p>
            <a:pPr lvl="0"/>
            <a:r>
              <a:rPr kumimoji="1" lang="en-US" altLang="ja-JP" dirty="0"/>
              <a:t>Bullets level 1</a:t>
            </a:r>
          </a:p>
          <a:p>
            <a:pPr lvl="1"/>
            <a:r>
              <a:rPr kumimoji="1" lang="en-US" altLang="ja-JP" dirty="0"/>
              <a:t>Bullets level 2</a:t>
            </a:r>
          </a:p>
          <a:p>
            <a:pPr lvl="2"/>
            <a:r>
              <a:rPr kumimoji="1" lang="en-US" altLang="ja-JP" dirty="0"/>
              <a:t>Bullets level 3</a:t>
            </a:r>
          </a:p>
          <a:p>
            <a:pPr lvl="3"/>
            <a:r>
              <a:rPr kumimoji="1" lang="en-US" altLang="ja-JP" dirty="0"/>
              <a:t>Bullets level 4</a:t>
            </a:r>
          </a:p>
        </p:txBody>
      </p:sp>
      <p:sp>
        <p:nvSpPr>
          <p:cNvPr id="4" name="Text Placeholder 3">
            <a:extLst>
              <a:ext uri="{FF2B5EF4-FFF2-40B4-BE49-F238E27FC236}">
                <a16:creationId xmlns:a16="http://schemas.microsoft.com/office/drawing/2014/main" id="{C522B814-DA48-49E6-9138-C4AE366A573B}"/>
              </a:ext>
            </a:extLst>
          </p:cNvPr>
          <p:cNvSpPr>
            <a:spLocks noGrp="1"/>
          </p:cNvSpPr>
          <p:nvPr>
            <p:ph type="body" sz="quarter" idx="15" hasCustomPrompt="1"/>
          </p:nvPr>
        </p:nvSpPr>
        <p:spPr>
          <a:xfrm>
            <a:off x="230400" y="950400"/>
            <a:ext cx="4280400" cy="3787200"/>
          </a:xfrm>
        </p:spPr>
        <p:txBody>
          <a:bodyPr/>
          <a:lstStyle/>
          <a:p>
            <a:pPr lvl="0"/>
            <a:r>
              <a:rPr kumimoji="1" lang="en-US" altLang="ja-JP" dirty="0"/>
              <a:t>Bullets level 1</a:t>
            </a:r>
          </a:p>
          <a:p>
            <a:pPr lvl="1"/>
            <a:r>
              <a:rPr kumimoji="1" lang="en-US" altLang="ja-JP" dirty="0"/>
              <a:t>Bullets level 2</a:t>
            </a:r>
          </a:p>
          <a:p>
            <a:pPr lvl="2"/>
            <a:r>
              <a:rPr kumimoji="1" lang="en-US" altLang="ja-JP" dirty="0"/>
              <a:t>Bullets level 3</a:t>
            </a:r>
          </a:p>
          <a:p>
            <a:pPr lvl="3"/>
            <a:r>
              <a:rPr kumimoji="1" lang="en-US" altLang="ja-JP" dirty="0"/>
              <a:t>Bullets level 4</a:t>
            </a:r>
            <a:endParaRPr kumimoji="1" lang="ja-JP" altLang="en-US" dirty="0"/>
          </a:p>
        </p:txBody>
      </p:sp>
    </p:spTree>
    <p:extLst>
      <p:ext uri="{BB962C8B-B14F-4D97-AF65-F5344CB8AC3E}">
        <p14:creationId xmlns:p14="http://schemas.microsoft.com/office/powerpoint/2010/main" val="411270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19" name="図 16">
            <a:extLst>
              <a:ext uri="{FF2B5EF4-FFF2-40B4-BE49-F238E27FC236}">
                <a16:creationId xmlns:a16="http://schemas.microsoft.com/office/drawing/2014/main" id="{E622A24C-B9EF-4523-A144-E58A81D95A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0" name="正方形/長方形 19">
            <a:extLst>
              <a:ext uri="{FF2B5EF4-FFF2-40B4-BE49-F238E27FC236}">
                <a16:creationId xmlns:a16="http://schemas.microsoft.com/office/drawing/2014/main" id="{22819CB6-E292-474B-996F-EE71599BFB13}"/>
              </a:ext>
            </a:extLst>
          </p:cNvPr>
          <p:cNvSpPr/>
          <p:nvPr userDrawn="1"/>
        </p:nvSpPr>
        <p:spPr>
          <a:xfrm>
            <a:off x="6188926" y="0"/>
            <a:ext cx="2955073" cy="5144400"/>
          </a:xfrm>
          <a:prstGeom prst="rect">
            <a:avLst/>
          </a:prstGeom>
          <a:gradFill flip="none" rotWithShape="1">
            <a:gsLst>
              <a:gs pos="0">
                <a:schemeClr val="accent6">
                  <a:alpha val="80000"/>
                </a:schemeClr>
              </a:gs>
              <a:gs pos="100000">
                <a:schemeClr val="accent6">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grpSp>
        <p:nvGrpSpPr>
          <p:cNvPr id="21" name="Group 22" descr="Fujitsu">
            <a:extLst>
              <a:ext uri="{FF2B5EF4-FFF2-40B4-BE49-F238E27FC236}">
                <a16:creationId xmlns:a16="http://schemas.microsoft.com/office/drawing/2014/main" id="{EC1569F6-B679-4358-B2EE-3A4173DEC74C}"/>
              </a:ext>
            </a:extLst>
          </p:cNvPr>
          <p:cNvGrpSpPr>
            <a:grpSpLocks noChangeAspect="1"/>
          </p:cNvGrpSpPr>
          <p:nvPr userDrawn="1"/>
        </p:nvGrpSpPr>
        <p:grpSpPr>
          <a:xfrm>
            <a:off x="7940675" y="242808"/>
            <a:ext cx="968769" cy="472173"/>
            <a:chOff x="8012114" y="249161"/>
            <a:chExt cx="892174" cy="434841"/>
          </a:xfrm>
        </p:grpSpPr>
        <p:sp>
          <p:nvSpPr>
            <p:cNvPr id="22" name="Freeform 34">
              <a:extLst>
                <a:ext uri="{FF2B5EF4-FFF2-40B4-BE49-F238E27FC236}">
                  <a16:creationId xmlns:a16="http://schemas.microsoft.com/office/drawing/2014/main" id="{F3BD7295-D6D1-40AB-A566-C44F27B9F48F}"/>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Freeform 35">
              <a:extLst>
                <a:ext uri="{FF2B5EF4-FFF2-40B4-BE49-F238E27FC236}">
                  <a16:creationId xmlns:a16="http://schemas.microsoft.com/office/drawing/2014/main" id="{7A140F44-A975-4A7F-B430-2BB6BB40520D}"/>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Freeform 36">
              <a:extLst>
                <a:ext uri="{FF2B5EF4-FFF2-40B4-BE49-F238E27FC236}">
                  <a16:creationId xmlns:a16="http://schemas.microsoft.com/office/drawing/2014/main" id="{217AFC30-6441-4A58-A42A-53948D8D8360}"/>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 name="Freeform 37">
              <a:extLst>
                <a:ext uri="{FF2B5EF4-FFF2-40B4-BE49-F238E27FC236}">
                  <a16:creationId xmlns:a16="http://schemas.microsoft.com/office/drawing/2014/main" id="{2326C7B4-A331-4721-8779-B4F6BDE86813}"/>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6" name="Freeform 38">
              <a:extLst>
                <a:ext uri="{FF2B5EF4-FFF2-40B4-BE49-F238E27FC236}">
                  <a16:creationId xmlns:a16="http://schemas.microsoft.com/office/drawing/2014/main" id="{2D462C80-92B2-4E09-B772-F16BAE7B02B4}"/>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39">
              <a:extLst>
                <a:ext uri="{FF2B5EF4-FFF2-40B4-BE49-F238E27FC236}">
                  <a16:creationId xmlns:a16="http://schemas.microsoft.com/office/drawing/2014/main" id="{BF46C478-2666-4792-8F33-274E56F0995F}"/>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0">
              <a:extLst>
                <a:ext uri="{FF2B5EF4-FFF2-40B4-BE49-F238E27FC236}">
                  <a16:creationId xmlns:a16="http://schemas.microsoft.com/office/drawing/2014/main" id="{E0CB2FBB-3559-4D06-B2FE-ABB7D98E146E}"/>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1">
              <a:extLst>
                <a:ext uri="{FF2B5EF4-FFF2-40B4-BE49-F238E27FC236}">
                  <a16:creationId xmlns:a16="http://schemas.microsoft.com/office/drawing/2014/main" id="{E095E0DC-A0F0-4494-8763-4EA34DB12847}"/>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 name="Title 1"/>
          <p:cNvSpPr>
            <a:spLocks noGrp="1"/>
          </p:cNvSpPr>
          <p:nvPr>
            <p:ph type="ctrTitle" hasCustomPrompt="1"/>
          </p:nvPr>
        </p:nvSpPr>
        <p:spPr>
          <a:xfrm>
            <a:off x="234000" y="1116000"/>
            <a:ext cx="8280000" cy="1440000"/>
          </a:xfrm>
          <a:prstGeom prst="rect">
            <a:avLst/>
          </a:prstGeom>
        </p:spPr>
        <p:txBody>
          <a:bodyPr wrap="square" anchor="b">
            <a:noAutofit/>
          </a:bodyPr>
          <a:lstStyle>
            <a:lvl1pPr algn="l">
              <a:defRPr sz="3600" b="1">
                <a:solidFill>
                  <a:schemeClr val="bg1"/>
                </a:solidFill>
              </a:defRPr>
            </a:lvl1pPr>
          </a:lstStyle>
          <a:p>
            <a:r>
              <a:rPr lang="en-US" altLang="ja-JP" dirty="0"/>
              <a:t>Section title</a:t>
            </a:r>
            <a:endParaRPr lang="en-US" dirty="0"/>
          </a:p>
        </p:txBody>
      </p:sp>
      <p:sp>
        <p:nvSpPr>
          <p:cNvPr id="3" name="Subtitle 2"/>
          <p:cNvSpPr>
            <a:spLocks noGrp="1"/>
          </p:cNvSpPr>
          <p:nvPr>
            <p:ph type="subTitle" idx="1" hasCustomPrompt="1"/>
          </p:nvPr>
        </p:nvSpPr>
        <p:spPr>
          <a:xfrm>
            <a:off x="234000" y="2710800"/>
            <a:ext cx="8280000" cy="1447200"/>
          </a:xfrm>
        </p:spPr>
        <p:txBody>
          <a:bodyPr wrap="square">
            <a:noAutofit/>
          </a:bodyPr>
          <a:lstStyle>
            <a:lvl1pPr marL="0" indent="0" algn="l">
              <a:lnSpc>
                <a:spcPct val="90000"/>
              </a:lnSpc>
              <a:spcBef>
                <a:spcPts val="0"/>
              </a:spcBef>
              <a:spcAft>
                <a:spcPts val="600"/>
              </a:spcAft>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ja-JP" dirty="0"/>
              <a:t>Subheading</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dirty="0"/>
              <a:t>© 2021 Fujitsu Limited</a:t>
            </a:r>
            <a:endParaRPr kumimoji="1" lang="ja-JP" altLang="en-US" dirty="0"/>
          </a:p>
        </p:txBody>
      </p:sp>
      <p:sp>
        <p:nvSpPr>
          <p:cNvPr id="16" name="Slide Number Placeholder 5">
            <a:extLst>
              <a:ext uri="{FF2B5EF4-FFF2-40B4-BE49-F238E27FC236}">
                <a16:creationId xmlns:a16="http://schemas.microsoft.com/office/drawing/2014/main" id="{D010F1AB-2E1F-4C6A-872E-4D577D422349}"/>
              </a:ext>
            </a:extLst>
          </p:cNvPr>
          <p:cNvSpPr>
            <a:spLocks noGrp="1"/>
          </p:cNvSpPr>
          <p:nvPr>
            <p:ph type="sldNum" sz="quarter" idx="4"/>
          </p:nvPr>
        </p:nvSpPr>
        <p:spPr>
          <a:xfrm>
            <a:off x="4302000" y="4877481"/>
            <a:ext cx="540000" cy="123111"/>
          </a:xfrm>
          <a:prstGeom prst="rect">
            <a:avLst/>
          </a:prstGeom>
        </p:spPr>
        <p:txBody>
          <a:bodyPr vert="horz" lIns="0" tIns="0" rIns="0" bIns="0" rtlCol="0" anchor="ctr">
            <a:spAutoFit/>
          </a:bodyPr>
          <a:lstStyle>
            <a:lvl1pPr algn="ctr">
              <a:defRPr sz="800">
                <a:solidFill>
                  <a:schemeClr val="tx1"/>
                </a:solidFill>
                <a:latin typeface="+mn-lt"/>
              </a:defRPr>
            </a:lvl1pPr>
          </a:lstStyle>
          <a:p>
            <a:fld id="{4D029D89-7B63-4C94-AD4D-2E4D6BB83637}" type="slidenum">
              <a:rPr kumimoji="1" lang="ja-JP" altLang="en-US" smtClean="0"/>
              <a:pPr/>
              <a:t>‹#›</a:t>
            </a:fld>
            <a:endParaRPr kumimoji="1" lang="ja-JP" altLang="en-US"/>
          </a:p>
        </p:txBody>
      </p:sp>
      <p:pic>
        <p:nvPicPr>
          <p:cNvPr id="18" name="図 17" descr="FUJITSU-RESTRICTED">
            <a:extLst>
              <a:ext uri="{FF2B5EF4-FFF2-40B4-BE49-F238E27FC236}">
                <a16:creationId xmlns:a16="http://schemas.microsoft.com/office/drawing/2014/main" id="{2EA34167-B424-4203-AC29-6253478BCD71}"/>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spTree>
    <p:extLst>
      <p:ext uri="{BB962C8B-B14F-4D97-AF65-F5344CB8AC3E}">
        <p14:creationId xmlns:p14="http://schemas.microsoft.com/office/powerpoint/2010/main" val="76273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1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4D491E-B89B-4B6D-95F7-68F313266596}"/>
              </a:ext>
            </a:extLst>
          </p:cNvPr>
          <p:cNvSpPr>
            <a:spLocks noGrp="1"/>
          </p:cNvSpPr>
          <p:nvPr>
            <p:ph type="body" sz="quarter" idx="14" hasCustomPrompt="1"/>
          </p:nvPr>
        </p:nvSpPr>
        <p:spPr>
          <a:xfrm>
            <a:off x="230400" y="950400"/>
            <a:ext cx="8679600" cy="3787200"/>
          </a:xfrm>
        </p:spPr>
        <p:txBody>
          <a:bodyPr/>
          <a:lstStyle/>
          <a:p>
            <a:pPr lvl="0"/>
            <a:r>
              <a:rPr kumimoji="1" lang="en-US" altLang="ja-JP" sz="2400" b="0" i="0" u="none" strike="noStrike" kern="1200" cap="none" spc="0" normalizeH="0" baseline="0" noProof="0" dirty="0">
                <a:ln>
                  <a:noFill/>
                </a:ln>
                <a:solidFill>
                  <a:srgbClr val="000000"/>
                </a:solidFill>
                <a:effectLst/>
                <a:uLnTx/>
                <a:uFillTx/>
                <a:latin typeface="+mn-lt"/>
                <a:cs typeface="+mn-cs"/>
              </a:rPr>
              <a:t>Bullets level 1</a:t>
            </a:r>
            <a:endParaRPr kumimoji="1" lang="en-US" altLang="ja-JP" dirty="0"/>
          </a:p>
          <a:p>
            <a:pPr lvl="1"/>
            <a:r>
              <a:rPr kumimoji="1" lang="en-GB" altLang="ja-JP" sz="2000" b="0" i="0" u="none" strike="noStrike" kern="1200" cap="none" spc="0" normalizeH="0" baseline="0" noProof="0" dirty="0">
                <a:ln>
                  <a:noFill/>
                </a:ln>
                <a:solidFill>
                  <a:srgbClr val="000000"/>
                </a:solidFill>
                <a:effectLst/>
                <a:uLnTx/>
                <a:uFillTx/>
                <a:latin typeface="+mn-lt"/>
                <a:cs typeface="+mn-cs"/>
              </a:rPr>
              <a:t>Bullets level 2</a:t>
            </a:r>
            <a:endParaRPr kumimoji="1" lang="en-US" altLang="ja-JP" dirty="0"/>
          </a:p>
          <a:p>
            <a:pPr lvl="2"/>
            <a:r>
              <a:rPr kumimoji="1" lang="en-US" altLang="ja-JP" sz="1800" b="0" i="0" u="none" strike="noStrike" kern="1200" cap="none" spc="0" normalizeH="0" baseline="0" noProof="0" dirty="0">
                <a:ln>
                  <a:noFill/>
                </a:ln>
                <a:solidFill>
                  <a:srgbClr val="000000"/>
                </a:solidFill>
                <a:effectLst/>
                <a:uLnTx/>
                <a:uFillTx/>
                <a:latin typeface="+mn-lt"/>
                <a:cs typeface="+mn-cs"/>
              </a:rPr>
              <a:t>Bullets level 3</a:t>
            </a:r>
            <a:endParaRPr kumimoji="1" lang="en-US" altLang="ja-JP" dirty="0"/>
          </a:p>
          <a:p>
            <a:pPr lvl="3"/>
            <a:r>
              <a:rPr kumimoji="1" lang="en-GB" altLang="ja-JP" sz="1600" b="0" i="0" u="none" strike="noStrike" kern="1200" cap="none" spc="0" normalizeH="0" baseline="0" noProof="0" dirty="0">
                <a:ln>
                  <a:noFill/>
                </a:ln>
                <a:solidFill>
                  <a:srgbClr val="000000"/>
                </a:solidFill>
                <a:effectLst/>
                <a:uLnTx/>
                <a:uFillTx/>
                <a:latin typeface="+mn-lt"/>
                <a:cs typeface="+mn-cs"/>
              </a:rPr>
              <a:t>Bullets level 4</a:t>
            </a:r>
            <a:endParaRPr kumimoji="1" lang="ja-JP" altLang="en-US" dirty="0"/>
          </a:p>
        </p:txBody>
      </p:sp>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lvl1pPr>
          </a:lstStyle>
          <a:p>
            <a:r>
              <a:rPr lang="en-US" altLang="ja-JP" dirty="0"/>
              <a:t>Slide title</a:t>
            </a:r>
            <a:endParaRPr 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112832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lvl1pPr>
          </a:lstStyle>
          <a:p>
            <a:r>
              <a:rPr lang="en-US" altLang="ja-JP" dirty="0"/>
              <a:t>Slide title</a:t>
            </a:r>
            <a:endParaRPr 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
        <p:nvSpPr>
          <p:cNvPr id="9" name="Text Placeholder 8">
            <a:extLst>
              <a:ext uri="{FF2B5EF4-FFF2-40B4-BE49-F238E27FC236}">
                <a16:creationId xmlns:a16="http://schemas.microsoft.com/office/drawing/2014/main" id="{6973DF29-EDF4-416C-B60B-5373F631F690}"/>
              </a:ext>
            </a:extLst>
          </p:cNvPr>
          <p:cNvSpPr>
            <a:spLocks noGrp="1"/>
          </p:cNvSpPr>
          <p:nvPr>
            <p:ph type="body" sz="quarter" idx="14" hasCustomPrompt="1"/>
          </p:nvPr>
        </p:nvSpPr>
        <p:spPr>
          <a:xfrm>
            <a:off x="4629600" y="950400"/>
            <a:ext cx="4280400" cy="3787200"/>
          </a:xfrm>
        </p:spPr>
        <p:txBody>
          <a:bodyPr/>
          <a:lstStyle>
            <a:lvl2pPr>
              <a:defRPr/>
            </a:lvl2pPr>
            <a:lvl3pPr>
              <a:defRPr/>
            </a:lvl3pPr>
            <a:lvl4pPr>
              <a:defRPr/>
            </a:lvl4pPr>
          </a:lstStyle>
          <a:p>
            <a:pPr lvl="0"/>
            <a:r>
              <a:rPr kumimoji="1" lang="en-US" altLang="ja-JP" dirty="0"/>
              <a:t>Bullets level 1</a:t>
            </a:r>
          </a:p>
          <a:p>
            <a:pPr lvl="1"/>
            <a:r>
              <a:rPr kumimoji="1" lang="en-US" altLang="ja-JP" dirty="0"/>
              <a:t>Bullets level 2</a:t>
            </a:r>
          </a:p>
          <a:p>
            <a:pPr lvl="2"/>
            <a:r>
              <a:rPr kumimoji="1" lang="en-US" altLang="ja-JP" dirty="0"/>
              <a:t>Bullets level 3</a:t>
            </a:r>
          </a:p>
          <a:p>
            <a:pPr lvl="3"/>
            <a:r>
              <a:rPr kumimoji="1" lang="en-US" altLang="ja-JP" dirty="0"/>
              <a:t>Bullets level 4</a:t>
            </a:r>
          </a:p>
        </p:txBody>
      </p:sp>
      <p:sp>
        <p:nvSpPr>
          <p:cNvPr id="4" name="Text Placeholder 3">
            <a:extLst>
              <a:ext uri="{FF2B5EF4-FFF2-40B4-BE49-F238E27FC236}">
                <a16:creationId xmlns:a16="http://schemas.microsoft.com/office/drawing/2014/main" id="{C522B814-DA48-49E6-9138-C4AE366A573B}"/>
              </a:ext>
            </a:extLst>
          </p:cNvPr>
          <p:cNvSpPr>
            <a:spLocks noGrp="1"/>
          </p:cNvSpPr>
          <p:nvPr>
            <p:ph type="body" sz="quarter" idx="15" hasCustomPrompt="1"/>
          </p:nvPr>
        </p:nvSpPr>
        <p:spPr>
          <a:xfrm>
            <a:off x="230400" y="950400"/>
            <a:ext cx="4280400" cy="3787200"/>
          </a:xfrm>
        </p:spPr>
        <p:txBody>
          <a:bodyPr/>
          <a:lstStyle/>
          <a:p>
            <a:pPr lvl="0"/>
            <a:r>
              <a:rPr kumimoji="1" lang="en-US" altLang="ja-JP" dirty="0"/>
              <a:t>Bullets level 1</a:t>
            </a:r>
          </a:p>
          <a:p>
            <a:pPr lvl="1"/>
            <a:r>
              <a:rPr kumimoji="1" lang="en-US" altLang="ja-JP" dirty="0"/>
              <a:t>Bullets level 2</a:t>
            </a:r>
          </a:p>
          <a:p>
            <a:pPr lvl="2"/>
            <a:r>
              <a:rPr kumimoji="1" lang="en-US" altLang="ja-JP" dirty="0"/>
              <a:t>Bullets level 3</a:t>
            </a:r>
          </a:p>
          <a:p>
            <a:pPr lvl="3"/>
            <a:r>
              <a:rPr kumimoji="1" lang="en-US" altLang="ja-JP" dirty="0"/>
              <a:t>Bullets level 4</a:t>
            </a:r>
            <a:endParaRPr kumimoji="1" lang="ja-JP" altLang="en-US" dirty="0"/>
          </a:p>
        </p:txBody>
      </p:sp>
    </p:spTree>
    <p:extLst>
      <p:ext uri="{BB962C8B-B14F-4D97-AF65-F5344CB8AC3E}">
        <p14:creationId xmlns:p14="http://schemas.microsoft.com/office/powerpoint/2010/main" val="11777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lvl1pPr>
          </a:lstStyle>
          <a:p>
            <a:r>
              <a:rPr lang="en-US" altLang="ja-JP" dirty="0"/>
              <a:t>Slide title</a:t>
            </a:r>
            <a:endParaRPr 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264049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ext 1 column_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solidFill>
                  <a:schemeClr val="tx1"/>
                </a:solidFill>
              </a:defRPr>
            </a:lvl1pPr>
          </a:lstStyle>
          <a:p>
            <a:r>
              <a:rPr lang="en-US" altLang="ja-JP" dirty="0"/>
              <a:t>Slide title</a:t>
            </a:r>
            <a:endParaRPr lang="en-US" dirty="0"/>
          </a:p>
        </p:txBody>
      </p:sp>
      <p:sp>
        <p:nvSpPr>
          <p:cNvPr id="4" name="Text Placeholder 3">
            <a:extLst>
              <a:ext uri="{FF2B5EF4-FFF2-40B4-BE49-F238E27FC236}">
                <a16:creationId xmlns:a16="http://schemas.microsoft.com/office/drawing/2014/main" id="{EC4D491E-B89B-4B6D-95F7-68F313266596}"/>
              </a:ext>
            </a:extLst>
          </p:cNvPr>
          <p:cNvSpPr>
            <a:spLocks noGrp="1"/>
          </p:cNvSpPr>
          <p:nvPr>
            <p:ph type="body" sz="quarter" idx="14" hasCustomPrompt="1"/>
          </p:nvPr>
        </p:nvSpPr>
        <p:spPr>
          <a:xfrm>
            <a:off x="230400" y="950400"/>
            <a:ext cx="8679600" cy="3787200"/>
          </a:xfrm>
        </p:spPr>
        <p:txBody>
          <a:bodyPr/>
          <a:lstStyle>
            <a:lvl1pPr>
              <a:buClr>
                <a:schemeClr val="tx1">
                  <a:lumMod val="50000"/>
                  <a:lumOff val="50000"/>
                </a:schemeClr>
              </a:buClr>
              <a:defRPr/>
            </a:lvl1pPr>
            <a:lvl2pPr>
              <a:buClr>
                <a:schemeClr val="tx1">
                  <a:lumMod val="50000"/>
                  <a:lumOff val="50000"/>
                </a:schemeClr>
              </a:buClr>
              <a:defRPr/>
            </a:lvl2pPr>
          </a:lstStyle>
          <a:p>
            <a:pPr lvl="0"/>
            <a:r>
              <a:rPr kumimoji="1" lang="en-US" altLang="ja-JP" sz="2400" b="0" i="0" u="none" strike="noStrike" kern="1200" cap="none" spc="0" normalizeH="0" baseline="0" noProof="0" dirty="0">
                <a:ln>
                  <a:noFill/>
                </a:ln>
                <a:solidFill>
                  <a:srgbClr val="000000"/>
                </a:solidFill>
                <a:effectLst/>
                <a:uLnTx/>
                <a:uFillTx/>
                <a:latin typeface="+mn-lt"/>
                <a:cs typeface="+mn-cs"/>
              </a:rPr>
              <a:t>Bullets level 1</a:t>
            </a:r>
            <a:endParaRPr kumimoji="1" lang="en-US" altLang="ja-JP" dirty="0"/>
          </a:p>
          <a:p>
            <a:pPr lvl="1"/>
            <a:r>
              <a:rPr kumimoji="1" lang="en-GB" altLang="ja-JP" sz="2000" b="0" i="0" u="none" strike="noStrike" kern="1200" cap="none" spc="0" normalizeH="0" baseline="0" noProof="0" dirty="0">
                <a:ln>
                  <a:noFill/>
                </a:ln>
                <a:solidFill>
                  <a:srgbClr val="000000"/>
                </a:solidFill>
                <a:effectLst/>
                <a:uLnTx/>
                <a:uFillTx/>
                <a:latin typeface="+mn-lt"/>
                <a:cs typeface="+mn-cs"/>
              </a:rPr>
              <a:t>Bullets level 2</a:t>
            </a:r>
            <a:endParaRPr kumimoji="1" lang="en-US" altLang="ja-JP" dirty="0"/>
          </a:p>
          <a:p>
            <a:pPr lvl="2"/>
            <a:r>
              <a:rPr kumimoji="1" lang="en-US" altLang="ja-JP" sz="1800" b="0" i="0" u="none" strike="noStrike" kern="1200" cap="none" spc="0" normalizeH="0" baseline="0" noProof="0" dirty="0">
                <a:ln>
                  <a:noFill/>
                </a:ln>
                <a:solidFill>
                  <a:srgbClr val="000000"/>
                </a:solidFill>
                <a:effectLst/>
                <a:uLnTx/>
                <a:uFillTx/>
                <a:latin typeface="+mn-lt"/>
                <a:cs typeface="+mn-cs"/>
              </a:rPr>
              <a:t>Bullets level 3</a:t>
            </a:r>
            <a:endParaRPr kumimoji="1" lang="en-US" altLang="ja-JP" dirty="0"/>
          </a:p>
          <a:p>
            <a:pPr lvl="3"/>
            <a:r>
              <a:rPr kumimoji="1" lang="en-GB" altLang="ja-JP" sz="1600" b="0" i="0" u="none" strike="noStrike" kern="1200" cap="none" spc="0" normalizeH="0" baseline="0" noProof="0" dirty="0">
                <a:ln>
                  <a:noFill/>
                </a:ln>
                <a:solidFill>
                  <a:srgbClr val="000000"/>
                </a:solidFill>
                <a:effectLst/>
                <a:uLnTx/>
                <a:uFillTx/>
                <a:latin typeface="+mn-lt"/>
                <a:cs typeface="+mn-cs"/>
              </a:rPr>
              <a:t>Bullets level 4</a:t>
            </a:r>
            <a:endParaRPr kumimoji="1" lang="ja-JP" alt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pic>
        <p:nvPicPr>
          <p:cNvPr id="7" name="図 6" descr="FUJITSU-RESTRICTED">
            <a:extLst>
              <a:ext uri="{FF2B5EF4-FFF2-40B4-BE49-F238E27FC236}">
                <a16:creationId xmlns:a16="http://schemas.microsoft.com/office/drawing/2014/main" id="{06B3C9DD-4589-445C-BD89-4C4228AA4A45}"/>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pic>
        <p:nvPicPr>
          <p:cNvPr id="8" name="図 7" descr="Fujitsu">
            <a:extLst>
              <a:ext uri="{FF2B5EF4-FFF2-40B4-BE49-F238E27FC236}">
                <a16:creationId xmlns:a16="http://schemas.microsoft.com/office/drawing/2014/main" id="{D72F9662-5B27-474F-8B1C-7222CE8719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8169274" y="180891"/>
            <a:ext cx="739862" cy="360000"/>
          </a:xfrm>
          <a:prstGeom prst="rect">
            <a:avLst/>
          </a:prstGeom>
        </p:spPr>
      </p:pic>
    </p:spTree>
    <p:extLst>
      <p:ext uri="{BB962C8B-B14F-4D97-AF65-F5344CB8AC3E}">
        <p14:creationId xmlns:p14="http://schemas.microsoft.com/office/powerpoint/2010/main" val="178487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ext 1 column_K">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94DAB3-B357-4BED-AA5B-5774C8A1174F}"/>
              </a:ext>
            </a:extLst>
          </p:cNvPr>
          <p:cNvSpPr/>
          <p:nvPr userDrawn="1"/>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GB" dirty="0" err="1">
              <a:solidFill>
                <a:schemeClr val="tx1"/>
              </a:solidFill>
            </a:endParaRPr>
          </a:p>
        </p:txBody>
      </p:sp>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solidFill>
                  <a:schemeClr val="bg1"/>
                </a:solidFill>
              </a:defRPr>
            </a:lvl1pPr>
          </a:lstStyle>
          <a:p>
            <a:r>
              <a:rPr lang="en-US" altLang="ja-JP" dirty="0"/>
              <a:t>Slide title</a:t>
            </a:r>
            <a:endParaRPr lang="en-US" dirty="0"/>
          </a:p>
        </p:txBody>
      </p:sp>
      <p:grpSp>
        <p:nvGrpSpPr>
          <p:cNvPr id="18" name="Group 27" descr="Fujitsu">
            <a:extLst>
              <a:ext uri="{FF2B5EF4-FFF2-40B4-BE49-F238E27FC236}">
                <a16:creationId xmlns:a16="http://schemas.microsoft.com/office/drawing/2014/main" id="{332DD2DA-0BD9-4D4B-B018-0AA7338BBC0C}"/>
              </a:ext>
            </a:extLst>
          </p:cNvPr>
          <p:cNvGrpSpPr/>
          <p:nvPr userDrawn="1"/>
        </p:nvGrpSpPr>
        <p:grpSpPr>
          <a:xfrm>
            <a:off x="8169274" y="180891"/>
            <a:ext cx="741363" cy="361336"/>
            <a:chOff x="8012114" y="249161"/>
            <a:chExt cx="892174" cy="434841"/>
          </a:xfrm>
        </p:grpSpPr>
        <p:sp>
          <p:nvSpPr>
            <p:cNvPr id="19" name="Freeform 34">
              <a:extLst>
                <a:ext uri="{FF2B5EF4-FFF2-40B4-BE49-F238E27FC236}">
                  <a16:creationId xmlns:a16="http://schemas.microsoft.com/office/drawing/2014/main" id="{4934F054-D9E0-4AAC-A98F-5D29130D32BD}"/>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Freeform 35">
              <a:extLst>
                <a:ext uri="{FF2B5EF4-FFF2-40B4-BE49-F238E27FC236}">
                  <a16:creationId xmlns:a16="http://schemas.microsoft.com/office/drawing/2014/main" id="{59B132CF-4347-41E3-801C-C3CF1D3512A2}"/>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 name="Freeform 36">
              <a:extLst>
                <a:ext uri="{FF2B5EF4-FFF2-40B4-BE49-F238E27FC236}">
                  <a16:creationId xmlns:a16="http://schemas.microsoft.com/office/drawing/2014/main" id="{ACF4034D-9042-487A-A294-38140016DAA2}"/>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37">
              <a:extLst>
                <a:ext uri="{FF2B5EF4-FFF2-40B4-BE49-F238E27FC236}">
                  <a16:creationId xmlns:a16="http://schemas.microsoft.com/office/drawing/2014/main" id="{269AEA20-E849-4322-AC66-35C469C8C903}"/>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Freeform 38">
              <a:extLst>
                <a:ext uri="{FF2B5EF4-FFF2-40B4-BE49-F238E27FC236}">
                  <a16:creationId xmlns:a16="http://schemas.microsoft.com/office/drawing/2014/main" id="{79C28FD1-FA31-420F-A81C-0FEAD9F4CEC1}"/>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Freeform 39">
              <a:extLst>
                <a:ext uri="{FF2B5EF4-FFF2-40B4-BE49-F238E27FC236}">
                  <a16:creationId xmlns:a16="http://schemas.microsoft.com/office/drawing/2014/main" id="{99627CE6-81E3-49B2-8506-55875672A8D7}"/>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 name="Freeform 40">
              <a:extLst>
                <a:ext uri="{FF2B5EF4-FFF2-40B4-BE49-F238E27FC236}">
                  <a16:creationId xmlns:a16="http://schemas.microsoft.com/office/drawing/2014/main" id="{C23BF92A-691D-43E4-BD0A-6AF730C2AD07}"/>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6" name="Freeform 41">
              <a:extLst>
                <a:ext uri="{FF2B5EF4-FFF2-40B4-BE49-F238E27FC236}">
                  <a16:creationId xmlns:a16="http://schemas.microsoft.com/office/drawing/2014/main" id="{C397A4C8-AD53-4264-AF2C-85F1675DB6B9}"/>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7" name="図 16" descr="FUJITSU-RESTRICTED">
            <a:extLst>
              <a:ext uri="{FF2B5EF4-FFF2-40B4-BE49-F238E27FC236}">
                <a16:creationId xmlns:a16="http://schemas.microsoft.com/office/drawing/2014/main" id="{1B2A39A1-F710-4A46-ADA1-2144F42F1B01}"/>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sp>
        <p:nvSpPr>
          <p:cNvPr id="4" name="Text Placeholder 3">
            <a:extLst>
              <a:ext uri="{FF2B5EF4-FFF2-40B4-BE49-F238E27FC236}">
                <a16:creationId xmlns:a16="http://schemas.microsoft.com/office/drawing/2014/main" id="{B6091DFD-6F6E-4699-9FED-F302F9583DBA}"/>
              </a:ext>
            </a:extLst>
          </p:cNvPr>
          <p:cNvSpPr>
            <a:spLocks noGrp="1"/>
          </p:cNvSpPr>
          <p:nvPr>
            <p:ph type="body" sz="quarter" idx="13" hasCustomPrompt="1"/>
          </p:nvPr>
        </p:nvSpPr>
        <p:spPr>
          <a:xfrm>
            <a:off x="230400" y="950400"/>
            <a:ext cx="8679600" cy="37872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marL="1543050" indent="-171450">
              <a:buClr>
                <a:schemeClr val="bg1"/>
              </a:buClr>
              <a:buFont typeface="Arial" panose="020B0604020202020204" pitchFamily="34" charset="0"/>
              <a:buChar char="•"/>
              <a:defRPr>
                <a:solidFill>
                  <a:schemeClr val="bg1"/>
                </a:solidFill>
              </a:defRPr>
            </a:lvl5pPr>
            <a:lvl6pPr marL="1885950" indent="-171450">
              <a:buClr>
                <a:schemeClr val="bg1"/>
              </a:buClr>
              <a:buFont typeface="Arial" panose="020B0604020202020204" pitchFamily="34" charset="0"/>
              <a:buChar cha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kumimoji="1" lang="en-US" altLang="ja-JP" dirty="0"/>
              <a:t>Bullets level 1</a:t>
            </a:r>
          </a:p>
          <a:p>
            <a:pPr lvl="1"/>
            <a:r>
              <a:rPr kumimoji="1" lang="en-US" altLang="ja-JP" dirty="0"/>
              <a:t>Bullets level 2</a:t>
            </a:r>
          </a:p>
          <a:p>
            <a:pPr lvl="2"/>
            <a:r>
              <a:rPr kumimoji="1" lang="en-US" altLang="ja-JP" dirty="0"/>
              <a:t>Bullets level 3</a:t>
            </a:r>
          </a:p>
          <a:p>
            <a:pPr lvl="3"/>
            <a:r>
              <a:rPr kumimoji="1" lang="en-US" altLang="ja-JP" dirty="0"/>
              <a:t>Bullets level 4</a:t>
            </a:r>
            <a:endParaRPr kumimoji="1" lang="ja-JP" alt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kumimoji="1" lang="en-US" altLang="ja-JP"/>
              <a:t>© 2021 Fujitsu Limited</a:t>
            </a:r>
            <a:endParaRPr kumimoji="1" lang="ja-JP" alt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D029D89-7B63-4C94-AD4D-2E4D6BB83637}" type="slidenum">
              <a:rPr kumimoji="1" lang="ja-JP" altLang="en-US" smtClean="0"/>
              <a:pPr/>
              <a:t>‹#›</a:t>
            </a:fld>
            <a:endParaRPr kumimoji="1" lang="ja-JP" altLang="en-US"/>
          </a:p>
        </p:txBody>
      </p:sp>
    </p:spTree>
    <p:extLst>
      <p:ext uri="{BB962C8B-B14F-4D97-AF65-F5344CB8AC3E}">
        <p14:creationId xmlns:p14="http://schemas.microsoft.com/office/powerpoint/2010/main" val="294379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dirty="0"/>
              <a:t>© 2021 Fujitsu Limited</a:t>
            </a:r>
            <a:endParaRPr kumimoji="1" lang="ja-JP" altLang="en-US" dirty="0"/>
          </a:p>
        </p:txBody>
      </p:sp>
      <p:sp>
        <p:nvSpPr>
          <p:cNvPr id="4" name="テキスト ボックス 3">
            <a:extLst>
              <a:ext uri="{FF2B5EF4-FFF2-40B4-BE49-F238E27FC236}">
                <a16:creationId xmlns:a16="http://schemas.microsoft.com/office/drawing/2014/main" id="{40C3468B-D18B-4488-B70F-EE038FBC8715}"/>
              </a:ext>
            </a:extLst>
          </p:cNvPr>
          <p:cNvSpPr txBox="1"/>
          <p:nvPr userDrawn="1"/>
        </p:nvSpPr>
        <p:spPr>
          <a:xfrm>
            <a:off x="129201" y="2007097"/>
            <a:ext cx="2876108" cy="738664"/>
          </a:xfrm>
          <a:prstGeom prst="rect">
            <a:avLst/>
          </a:prstGeom>
          <a:noFill/>
        </p:spPr>
        <p:txBody>
          <a:bodyPr wrap="none" rtlCol="0">
            <a:spAutoFit/>
          </a:bodyPr>
          <a:lstStyle/>
          <a:p>
            <a:r>
              <a:rPr kumimoji="1" lang="en-US" altLang="ja-JP" sz="4200" b="1" baseline="0" dirty="0"/>
              <a:t>Thank you</a:t>
            </a:r>
            <a:endParaRPr kumimoji="1" lang="ja-JP" altLang="en-US" sz="4200" b="1" baseline="0" dirty="0"/>
          </a:p>
        </p:txBody>
      </p:sp>
      <p:pic>
        <p:nvPicPr>
          <p:cNvPr id="18" name="図 17">
            <a:extLst>
              <a:ext uri="{FF2B5EF4-FFF2-40B4-BE49-F238E27FC236}">
                <a16:creationId xmlns:a16="http://schemas.microsoft.com/office/drawing/2014/main" id="{E5D21EBD-DA68-4076-B8E5-3F277F4EA9C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569692" y="0"/>
            <a:ext cx="4574308" cy="5143499"/>
          </a:xfrm>
          <a:prstGeom prst="rect">
            <a:avLst/>
          </a:prstGeom>
        </p:spPr>
      </p:pic>
      <p:pic>
        <p:nvPicPr>
          <p:cNvPr id="19" name="図 18">
            <a:extLst>
              <a:ext uri="{FF2B5EF4-FFF2-40B4-BE49-F238E27FC236}">
                <a16:creationId xmlns:a16="http://schemas.microsoft.com/office/drawing/2014/main" id="{043F90D6-8B2E-4047-AB55-879E1DF8BEE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04888" y="1298597"/>
            <a:ext cx="3275999" cy="2545521"/>
          </a:xfrm>
          <a:prstGeom prst="rect">
            <a:avLst/>
          </a:prstGeom>
        </p:spPr>
      </p:pic>
      <p:grpSp>
        <p:nvGrpSpPr>
          <p:cNvPr id="21" name="Group 22" descr="Fujitsu">
            <a:extLst>
              <a:ext uri="{FF2B5EF4-FFF2-40B4-BE49-F238E27FC236}">
                <a16:creationId xmlns:a16="http://schemas.microsoft.com/office/drawing/2014/main" id="{0EEF4F5E-52FB-4753-B3BC-79D3C617C5C0}"/>
              </a:ext>
            </a:extLst>
          </p:cNvPr>
          <p:cNvGrpSpPr>
            <a:grpSpLocks noChangeAspect="1"/>
          </p:cNvGrpSpPr>
          <p:nvPr userDrawn="1"/>
        </p:nvGrpSpPr>
        <p:grpSpPr>
          <a:xfrm>
            <a:off x="7940675" y="242808"/>
            <a:ext cx="968769" cy="472173"/>
            <a:chOff x="8012114" y="249161"/>
            <a:chExt cx="892174" cy="434841"/>
          </a:xfrm>
        </p:grpSpPr>
        <p:sp>
          <p:nvSpPr>
            <p:cNvPr id="22" name="Freeform 34">
              <a:extLst>
                <a:ext uri="{FF2B5EF4-FFF2-40B4-BE49-F238E27FC236}">
                  <a16:creationId xmlns:a16="http://schemas.microsoft.com/office/drawing/2014/main" id="{45A82091-0EA4-49EE-8064-87A2F80263D4}"/>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Freeform 35">
              <a:extLst>
                <a:ext uri="{FF2B5EF4-FFF2-40B4-BE49-F238E27FC236}">
                  <a16:creationId xmlns:a16="http://schemas.microsoft.com/office/drawing/2014/main" id="{FA673376-C85F-4D44-A541-17FDEDAB12FB}"/>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 name="Freeform 36">
              <a:extLst>
                <a:ext uri="{FF2B5EF4-FFF2-40B4-BE49-F238E27FC236}">
                  <a16:creationId xmlns:a16="http://schemas.microsoft.com/office/drawing/2014/main" id="{2A60B2F4-9EAF-491C-8A11-537A73A82C5E}"/>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6" name="Freeform 37">
              <a:extLst>
                <a:ext uri="{FF2B5EF4-FFF2-40B4-BE49-F238E27FC236}">
                  <a16:creationId xmlns:a16="http://schemas.microsoft.com/office/drawing/2014/main" id="{7FD0D03F-D284-463A-890B-0948AD28D1A0}"/>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38">
              <a:extLst>
                <a:ext uri="{FF2B5EF4-FFF2-40B4-BE49-F238E27FC236}">
                  <a16:creationId xmlns:a16="http://schemas.microsoft.com/office/drawing/2014/main" id="{EFC618C6-1087-42C5-9A37-863B3E1DB6C1}"/>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39">
              <a:extLst>
                <a:ext uri="{FF2B5EF4-FFF2-40B4-BE49-F238E27FC236}">
                  <a16:creationId xmlns:a16="http://schemas.microsoft.com/office/drawing/2014/main" id="{95F0AF35-054F-4D6F-A407-E71ECE06203C}"/>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0">
              <a:extLst>
                <a:ext uri="{FF2B5EF4-FFF2-40B4-BE49-F238E27FC236}">
                  <a16:creationId xmlns:a16="http://schemas.microsoft.com/office/drawing/2014/main" id="{F8A46795-0111-4454-80DD-2AE633EBE94D}"/>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1">
              <a:extLst>
                <a:ext uri="{FF2B5EF4-FFF2-40B4-BE49-F238E27FC236}">
                  <a16:creationId xmlns:a16="http://schemas.microsoft.com/office/drawing/2014/main" id="{5C499AE8-78BB-468E-B1A5-70A40D64CD78}"/>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Tree>
    <p:extLst>
      <p:ext uri="{BB962C8B-B14F-4D97-AF65-F5344CB8AC3E}">
        <p14:creationId xmlns:p14="http://schemas.microsoft.com/office/powerpoint/2010/main" val="330507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Master_1">
    <p:spTree>
      <p:nvGrpSpPr>
        <p:cNvPr id="1" name=""/>
        <p:cNvGrpSpPr/>
        <p:nvPr/>
      </p:nvGrpSpPr>
      <p:grpSpPr>
        <a:xfrm>
          <a:off x="0" y="0"/>
          <a:ext cx="0" cy="0"/>
          <a:chOff x="0" y="0"/>
          <a:chExt cx="0" cy="0"/>
        </a:xfrm>
      </p:grpSpPr>
      <p:grpSp>
        <p:nvGrpSpPr>
          <p:cNvPr id="15" name="グループ化 14">
            <a:extLst>
              <a:ext uri="{FF2B5EF4-FFF2-40B4-BE49-F238E27FC236}">
                <a16:creationId xmlns:a16="http://schemas.microsoft.com/office/drawing/2014/main" id="{55685819-50CB-483E-B62C-0AB63D2480E9}"/>
              </a:ext>
            </a:extLst>
          </p:cNvPr>
          <p:cNvGrpSpPr/>
          <p:nvPr userDrawn="1"/>
        </p:nvGrpSpPr>
        <p:grpSpPr>
          <a:xfrm>
            <a:off x="4463999" y="0"/>
            <a:ext cx="4680000" cy="5144400"/>
            <a:chOff x="4463999" y="0"/>
            <a:chExt cx="4680000" cy="5144400"/>
          </a:xfrm>
        </p:grpSpPr>
        <p:pic>
          <p:nvPicPr>
            <p:cNvPr id="16" name="図 15">
              <a:extLst>
                <a:ext uri="{FF2B5EF4-FFF2-40B4-BE49-F238E27FC236}">
                  <a16:creationId xmlns:a16="http://schemas.microsoft.com/office/drawing/2014/main" id="{44E57D48-2404-4E86-AE7F-A16F076A2C0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4"/>
            <a:stretch/>
          </p:blipFill>
          <p:spPr>
            <a:xfrm>
              <a:off x="4463999" y="0"/>
              <a:ext cx="4680000" cy="5144400"/>
            </a:xfrm>
            <a:prstGeom prst="rect">
              <a:avLst/>
            </a:prstGeom>
          </p:spPr>
        </p:pic>
        <p:sp>
          <p:nvSpPr>
            <p:cNvPr id="17" name="正方形/長方形 16">
              <a:extLst>
                <a:ext uri="{FF2B5EF4-FFF2-40B4-BE49-F238E27FC236}">
                  <a16:creationId xmlns:a16="http://schemas.microsoft.com/office/drawing/2014/main" id="{7BB03B16-100E-402E-BD5B-BA245D9501C8}"/>
                </a:ext>
              </a:extLst>
            </p:cNvPr>
            <p:cNvSpPr/>
            <p:nvPr userDrawn="1"/>
          </p:nvSpPr>
          <p:spPr>
            <a:xfrm>
              <a:off x="4463999" y="4581524"/>
              <a:ext cx="4680000" cy="561975"/>
            </a:xfrm>
            <a:prstGeom prst="rect">
              <a:avLst/>
            </a:pr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19" name="テキスト ボックス 18">
              <a:extLst>
                <a:ext uri="{FF2B5EF4-FFF2-40B4-BE49-F238E27FC236}">
                  <a16:creationId xmlns:a16="http://schemas.microsoft.com/office/drawing/2014/main" id="{77D95A0D-BD73-4173-88AE-DFB881DA74EB}"/>
                </a:ext>
              </a:extLst>
            </p:cNvPr>
            <p:cNvSpPr txBox="1"/>
            <p:nvPr userDrawn="1"/>
          </p:nvSpPr>
          <p:spPr>
            <a:xfrm>
              <a:off x="5205712" y="439894"/>
              <a:ext cx="1790875" cy="369332"/>
            </a:xfrm>
            <a:prstGeom prst="rect">
              <a:avLst/>
            </a:prstGeom>
            <a:noFill/>
          </p:spPr>
          <p:txBody>
            <a:bodyPr wrap="none" rtlCol="0">
              <a:spAutoFit/>
            </a:bodyPr>
            <a:lstStyle/>
            <a:p>
              <a:pPr algn="l"/>
              <a:r>
                <a:rPr kumimoji="1" lang="en-US" altLang="ja-JP" dirty="0">
                  <a:solidFill>
                    <a:schemeClr val="bg1">
                      <a:lumMod val="50000"/>
                    </a:schemeClr>
                  </a:solidFill>
                </a:rPr>
                <a:t>Sample</a:t>
              </a:r>
              <a:r>
                <a:rPr kumimoji="1" lang="ja-JP" altLang="en-US" dirty="0">
                  <a:solidFill>
                    <a:schemeClr val="bg1">
                      <a:lumMod val="50000"/>
                    </a:schemeClr>
                  </a:solidFill>
                </a:rPr>
                <a:t> </a:t>
              </a:r>
              <a:r>
                <a:rPr kumimoji="1" lang="en-US" altLang="ja-JP" dirty="0">
                  <a:solidFill>
                    <a:schemeClr val="bg1">
                      <a:lumMod val="50000"/>
                    </a:schemeClr>
                  </a:solidFill>
                </a:rPr>
                <a:t>image</a:t>
              </a:r>
              <a:endParaRPr kumimoji="1" lang="ja-JP" altLang="en-US" dirty="0">
                <a:solidFill>
                  <a:schemeClr val="bg1">
                    <a:lumMod val="50000"/>
                  </a:schemeClr>
                </a:solidFill>
              </a:endParaRPr>
            </a:p>
          </p:txBody>
        </p:sp>
      </p:grpSp>
      <p:pic>
        <p:nvPicPr>
          <p:cNvPr id="13" name="図 12">
            <a:extLst>
              <a:ext uri="{FF2B5EF4-FFF2-40B4-BE49-F238E27FC236}">
                <a16:creationId xmlns:a16="http://schemas.microsoft.com/office/drawing/2014/main" id="{43D931AA-004A-48A6-892F-AD5608FA08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flipV="1">
            <a:off x="0" y="0"/>
            <a:ext cx="4570153" cy="5143500"/>
          </a:xfrm>
          <a:prstGeom prst="rect">
            <a:avLst/>
          </a:prstGeom>
        </p:spPr>
      </p:pic>
      <p:pic>
        <p:nvPicPr>
          <p:cNvPr id="14" name="図 13">
            <a:extLst>
              <a:ext uri="{FF2B5EF4-FFF2-40B4-BE49-F238E27FC236}">
                <a16:creationId xmlns:a16="http://schemas.microsoft.com/office/drawing/2014/main" id="{EAF1B9E0-CA41-4087-935B-C38A87D286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104888" y="1299450"/>
            <a:ext cx="3275999" cy="2543813"/>
          </a:xfrm>
          <a:prstGeom prst="rect">
            <a:avLst/>
          </a:prstGeom>
        </p:spPr>
      </p:pic>
      <p:sp>
        <p:nvSpPr>
          <p:cNvPr id="2" name="Title 1"/>
          <p:cNvSpPr>
            <a:spLocks noGrp="1"/>
          </p:cNvSpPr>
          <p:nvPr userDrawn="1">
            <p:ph type="ctrTitle" hasCustomPrompt="1"/>
          </p:nvPr>
        </p:nvSpPr>
        <p:spPr>
          <a:xfrm>
            <a:off x="219600" y="1591200"/>
            <a:ext cx="3240000" cy="997200"/>
          </a:xfrm>
          <a:prstGeom prst="rect">
            <a:avLst/>
          </a:prstGeom>
        </p:spPr>
        <p:txBody>
          <a:bodyPr wrap="square" anchor="b">
            <a:spAutoFit/>
          </a:bodyPr>
          <a:lstStyle>
            <a:lvl1pPr algn="l">
              <a:defRPr sz="3600" b="1" i="0">
                <a:solidFill>
                  <a:schemeClr val="tx1"/>
                </a:solidFill>
              </a:defRPr>
            </a:lvl1pPr>
          </a:lstStyle>
          <a:p>
            <a:r>
              <a:rPr lang="en-US" altLang="ja-JP" dirty="0"/>
              <a:t>Presentation headline</a:t>
            </a:r>
            <a:endParaRPr lang="en-US" dirty="0"/>
          </a:p>
        </p:txBody>
      </p:sp>
      <p:sp>
        <p:nvSpPr>
          <p:cNvPr id="3" name="Subtitle 2"/>
          <p:cNvSpPr>
            <a:spLocks noGrp="1"/>
          </p:cNvSpPr>
          <p:nvPr userDrawn="1">
            <p:ph type="subTitle" idx="1" hasCustomPrompt="1"/>
          </p:nvPr>
        </p:nvSpPr>
        <p:spPr>
          <a:xfrm>
            <a:off x="234000" y="3067200"/>
            <a:ext cx="2880000" cy="1260000"/>
          </a:xfrm>
        </p:spPr>
        <p:txBody>
          <a:bodyPr wrap="square" anchor="t" anchorCtr="0">
            <a:noAutofit/>
          </a:bodyPr>
          <a:lstStyle>
            <a:lvl1pPr marL="0" indent="0" algn="l">
              <a:lnSpc>
                <a:spcPct val="90000"/>
              </a:lnSpc>
              <a:spcBef>
                <a:spcPts val="0"/>
              </a:spcBef>
              <a:spcAft>
                <a:spcPts val="600"/>
              </a:spcAft>
              <a:buNone/>
              <a:defRPr sz="16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ja-JP" dirty="0"/>
              <a:t>Subheadline and description</a:t>
            </a:r>
            <a:endParaRPr lang="en-US" dirty="0"/>
          </a:p>
        </p:txBody>
      </p:sp>
      <p:pic>
        <p:nvPicPr>
          <p:cNvPr id="18" name="図 17" descr="FUJITSU-RESTRICTED">
            <a:extLst>
              <a:ext uri="{FF2B5EF4-FFF2-40B4-BE49-F238E27FC236}">
                <a16:creationId xmlns:a16="http://schemas.microsoft.com/office/drawing/2014/main" id="{2CEBF1A2-4888-4E24-8953-C5252EBED682}"/>
              </a:ext>
              <a:ext uri="{C183D7F6-B498-43B3-948B-1728B52AA6E4}">
                <adec:decorative xmlns:adec="http://schemas.microsoft.com/office/drawing/2017/decorative" val="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sp>
        <p:nvSpPr>
          <p:cNvPr id="5" name="Footer Placeholder 4"/>
          <p:cNvSpPr>
            <a:spLocks noGrp="1"/>
          </p:cNvSpPr>
          <p:nvPr userDrawn="1">
            <p:ph type="ftr" sz="quarter" idx="11"/>
          </p:nvPr>
        </p:nvSpPr>
        <p:spPr/>
        <p:txBody>
          <a:bodyPr/>
          <a:lstStyle>
            <a:lvl1pPr>
              <a:defRPr>
                <a:solidFill>
                  <a:schemeClr val="tx1"/>
                </a:solidFill>
              </a:defRPr>
            </a:lvl1pPr>
          </a:lstStyle>
          <a:p>
            <a:r>
              <a:rPr kumimoji="1" lang="en-US" altLang="ja-JP"/>
              <a:t>© 2021 Fujitsu Limited</a:t>
            </a:r>
            <a:endParaRPr kumimoji="1" lang="ja-JP" altLang="en-US" dirty="0"/>
          </a:p>
        </p:txBody>
      </p:sp>
      <p:pic>
        <p:nvPicPr>
          <p:cNvPr id="20" name="図 19" descr="Fujitsu">
            <a:extLst>
              <a:ext uri="{FF2B5EF4-FFF2-40B4-BE49-F238E27FC236}">
                <a16:creationId xmlns:a16="http://schemas.microsoft.com/office/drawing/2014/main" id="{E33615BD-FAEB-4D21-9B76-89796D9E59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941468" y="245572"/>
            <a:ext cx="964800" cy="469450"/>
          </a:xfrm>
          <a:prstGeom prst="rect">
            <a:avLst/>
          </a:prstGeom>
        </p:spPr>
      </p:pic>
    </p:spTree>
    <p:extLst>
      <p:ext uri="{BB962C8B-B14F-4D97-AF65-F5344CB8AC3E}">
        <p14:creationId xmlns:p14="http://schemas.microsoft.com/office/powerpoint/2010/main" val="91515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Master_2">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C040103-2CE4-4B0F-977B-E91DFBE6E6A0}"/>
              </a:ext>
              <a:ext uri="{C183D7F6-B498-43B3-948B-1728B52AA6E4}">
                <adec:decorative xmlns:adec="http://schemas.microsoft.com/office/drawing/2017/decorative" val="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6602400" y="0"/>
            <a:ext cx="2541600" cy="5142461"/>
          </a:xfrm>
          <a:prstGeom prst="rect">
            <a:avLst/>
          </a:prstGeom>
        </p:spPr>
      </p:pic>
      <p:sp>
        <p:nvSpPr>
          <p:cNvPr id="2" name="Title 1"/>
          <p:cNvSpPr>
            <a:spLocks noGrp="1"/>
          </p:cNvSpPr>
          <p:nvPr userDrawn="1">
            <p:ph type="ctrTitle" hasCustomPrompt="1"/>
          </p:nvPr>
        </p:nvSpPr>
        <p:spPr>
          <a:xfrm>
            <a:off x="220796" y="1102536"/>
            <a:ext cx="4790968" cy="1495794"/>
          </a:xfrm>
          <a:prstGeom prst="rect">
            <a:avLst/>
          </a:prstGeom>
        </p:spPr>
        <p:txBody>
          <a:bodyPr wrap="square" anchor="b">
            <a:spAutoFit/>
          </a:bodyPr>
          <a:lstStyle>
            <a:lvl1pPr algn="l">
              <a:defRPr sz="3600" b="1" i="0">
                <a:solidFill>
                  <a:schemeClr val="tx1"/>
                </a:solidFill>
              </a:defRPr>
            </a:lvl1pPr>
          </a:lstStyle>
          <a:p>
            <a:r>
              <a:rPr lang="en-US" altLang="ja-JP" dirty="0"/>
              <a:t>Presentation headline for a title that spans three lines</a:t>
            </a:r>
            <a:endParaRPr lang="en-US" dirty="0"/>
          </a:p>
        </p:txBody>
      </p:sp>
      <p:sp>
        <p:nvSpPr>
          <p:cNvPr id="3" name="Subtitle 2"/>
          <p:cNvSpPr>
            <a:spLocks noGrp="1"/>
          </p:cNvSpPr>
          <p:nvPr userDrawn="1">
            <p:ph type="subTitle" idx="1" hasCustomPrompt="1"/>
          </p:nvPr>
        </p:nvSpPr>
        <p:spPr>
          <a:xfrm>
            <a:off x="234000" y="3067200"/>
            <a:ext cx="4790967" cy="1260000"/>
          </a:xfrm>
        </p:spPr>
        <p:txBody>
          <a:bodyPr wrap="square" anchor="t" anchorCtr="0">
            <a:noAutofit/>
          </a:bodyPr>
          <a:lstStyle>
            <a:lvl1pPr marL="0" indent="0" algn="l">
              <a:lnSpc>
                <a:spcPct val="90000"/>
              </a:lnSpc>
              <a:spcBef>
                <a:spcPts val="0"/>
              </a:spcBef>
              <a:spcAft>
                <a:spcPts val="600"/>
              </a:spcAft>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ja-JP" dirty="0"/>
              <a:t>Subheadline and description</a:t>
            </a:r>
            <a:endParaRPr lang="en-US" dirty="0"/>
          </a:p>
        </p:txBody>
      </p:sp>
      <p:sp>
        <p:nvSpPr>
          <p:cNvPr id="5" name="Footer Placeholder 4"/>
          <p:cNvSpPr>
            <a:spLocks noGrp="1"/>
          </p:cNvSpPr>
          <p:nvPr userDrawn="1">
            <p:ph type="ftr" sz="quarter" idx="11"/>
          </p:nvPr>
        </p:nvSpPr>
        <p:spPr/>
        <p:txBody>
          <a:bodyPr/>
          <a:lstStyle>
            <a:lvl1pPr>
              <a:defRPr>
                <a:solidFill>
                  <a:schemeClr val="tx1"/>
                </a:solidFill>
              </a:defRPr>
            </a:lvl1pPr>
          </a:lstStyle>
          <a:p>
            <a:r>
              <a:rPr kumimoji="1" lang="en-US" altLang="ja-JP" dirty="0"/>
              <a:t>© 2021 Fujitsu Limited</a:t>
            </a:r>
            <a:endParaRPr kumimoji="1" lang="ja-JP" altLang="en-US" dirty="0"/>
          </a:p>
        </p:txBody>
      </p:sp>
      <p:pic>
        <p:nvPicPr>
          <p:cNvPr id="10" name="図 9" descr="FUJITSU-RESTRICTED">
            <a:extLst>
              <a:ext uri="{FF2B5EF4-FFF2-40B4-BE49-F238E27FC236}">
                <a16:creationId xmlns:a16="http://schemas.microsoft.com/office/drawing/2014/main" id="{C6C522EF-186A-4734-A5BA-D6BE481D377A}"/>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pic>
        <p:nvPicPr>
          <p:cNvPr id="12" name="図 11">
            <a:extLst>
              <a:ext uri="{FF2B5EF4-FFF2-40B4-BE49-F238E27FC236}">
                <a16:creationId xmlns:a16="http://schemas.microsoft.com/office/drawing/2014/main" id="{A94754D7-986E-49BC-BDDD-EA2CE466EABB}"/>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5162717" y="1350838"/>
            <a:ext cx="3142798" cy="2442021"/>
          </a:xfrm>
          <a:prstGeom prst="rect">
            <a:avLst/>
          </a:prstGeom>
        </p:spPr>
      </p:pic>
      <p:pic>
        <p:nvPicPr>
          <p:cNvPr id="13" name="図 12" descr="Fujitsu">
            <a:extLst>
              <a:ext uri="{FF2B5EF4-FFF2-40B4-BE49-F238E27FC236}">
                <a16:creationId xmlns:a16="http://schemas.microsoft.com/office/drawing/2014/main" id="{E669CAD5-3A65-49BD-AE3B-B8A79AD9B2D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810722" y="99077"/>
            <a:ext cx="1227600" cy="761177"/>
          </a:xfrm>
          <a:prstGeom prst="rect">
            <a:avLst/>
          </a:prstGeom>
        </p:spPr>
      </p:pic>
    </p:spTree>
    <p:extLst>
      <p:ext uri="{BB962C8B-B14F-4D97-AF65-F5344CB8AC3E}">
        <p14:creationId xmlns:p14="http://schemas.microsoft.com/office/powerpoint/2010/main" val="214682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Section dividers">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61FBC356-5CD7-40B3-8B26-60C327675E4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3"/>
            <a:ext cx="9144000" cy="5141214"/>
          </a:xfrm>
          <a:prstGeom prst="rect">
            <a:avLst/>
          </a:prstGeom>
        </p:spPr>
      </p:pic>
      <p:sp>
        <p:nvSpPr>
          <p:cNvPr id="2" name="Title 1"/>
          <p:cNvSpPr>
            <a:spLocks noGrp="1"/>
          </p:cNvSpPr>
          <p:nvPr>
            <p:ph type="ctrTitle" hasCustomPrompt="1"/>
          </p:nvPr>
        </p:nvSpPr>
        <p:spPr>
          <a:xfrm>
            <a:off x="234000" y="1116000"/>
            <a:ext cx="8280000" cy="1440000"/>
          </a:xfrm>
          <a:prstGeom prst="rect">
            <a:avLst/>
          </a:prstGeom>
        </p:spPr>
        <p:txBody>
          <a:bodyPr wrap="square" anchor="b">
            <a:noAutofit/>
          </a:bodyPr>
          <a:lstStyle>
            <a:lvl1pPr algn="l">
              <a:defRPr sz="3600" b="1">
                <a:solidFill>
                  <a:schemeClr val="tx1"/>
                </a:solidFill>
              </a:defRPr>
            </a:lvl1pPr>
          </a:lstStyle>
          <a:p>
            <a:r>
              <a:rPr lang="en-US" altLang="ja-JP" dirty="0"/>
              <a:t>Section title</a:t>
            </a:r>
            <a:endParaRPr lang="en-US" dirty="0"/>
          </a:p>
        </p:txBody>
      </p:sp>
      <p:sp>
        <p:nvSpPr>
          <p:cNvPr id="3" name="Subtitle 2"/>
          <p:cNvSpPr>
            <a:spLocks noGrp="1"/>
          </p:cNvSpPr>
          <p:nvPr>
            <p:ph type="subTitle" idx="1" hasCustomPrompt="1"/>
          </p:nvPr>
        </p:nvSpPr>
        <p:spPr>
          <a:xfrm>
            <a:off x="234000" y="2710800"/>
            <a:ext cx="8280000" cy="1447200"/>
          </a:xfrm>
        </p:spPr>
        <p:txBody>
          <a:bodyPr wrap="square">
            <a:noAutofit/>
          </a:bodyPr>
          <a:lstStyle>
            <a:lvl1pPr marL="0" indent="0" algn="l">
              <a:lnSpc>
                <a:spcPct val="90000"/>
              </a:lnSpc>
              <a:spcBef>
                <a:spcPts val="0"/>
              </a:spcBef>
              <a:spcAft>
                <a:spcPts val="600"/>
              </a:spcAft>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ja-JP" dirty="0"/>
              <a:t>Subheading</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dirty="0"/>
              <a:t>© 2021 Fujitsu Limited</a:t>
            </a:r>
            <a:endParaRPr kumimoji="1" lang="ja-JP" altLang="en-US" dirty="0"/>
          </a:p>
        </p:txBody>
      </p:sp>
      <p:sp>
        <p:nvSpPr>
          <p:cNvPr id="16" name="Slide Number Placeholder 5">
            <a:extLst>
              <a:ext uri="{FF2B5EF4-FFF2-40B4-BE49-F238E27FC236}">
                <a16:creationId xmlns:a16="http://schemas.microsoft.com/office/drawing/2014/main" id="{D010F1AB-2E1F-4C6A-872E-4D577D422349}"/>
              </a:ext>
            </a:extLst>
          </p:cNvPr>
          <p:cNvSpPr>
            <a:spLocks noGrp="1"/>
          </p:cNvSpPr>
          <p:nvPr>
            <p:ph type="sldNum" sz="quarter" idx="4"/>
          </p:nvPr>
        </p:nvSpPr>
        <p:spPr>
          <a:xfrm>
            <a:off x="4302000" y="4877481"/>
            <a:ext cx="540000" cy="123111"/>
          </a:xfrm>
          <a:prstGeom prst="rect">
            <a:avLst/>
          </a:prstGeom>
        </p:spPr>
        <p:txBody>
          <a:bodyPr vert="horz" lIns="0" tIns="0" rIns="0" bIns="0" rtlCol="0" anchor="ctr">
            <a:spAutoFit/>
          </a:bodyPr>
          <a:lstStyle>
            <a:lvl1pPr algn="ctr">
              <a:defRPr sz="800">
                <a:solidFill>
                  <a:schemeClr val="tx1"/>
                </a:solidFill>
                <a:latin typeface="+mn-lt"/>
              </a:defRPr>
            </a:lvl1pPr>
          </a:lstStyle>
          <a:p>
            <a:fld id="{4D029D89-7B63-4C94-AD4D-2E4D6BB83637}" type="slidenum">
              <a:rPr kumimoji="1" lang="ja-JP" altLang="en-US" smtClean="0"/>
              <a:pPr/>
              <a:t>‹#›</a:t>
            </a:fld>
            <a:endParaRPr kumimoji="1" lang="ja-JP" altLang="en-US"/>
          </a:p>
        </p:txBody>
      </p:sp>
      <p:pic>
        <p:nvPicPr>
          <p:cNvPr id="8" name="図 7" descr="FUJITSU-RESTRICTED">
            <a:extLst>
              <a:ext uri="{FF2B5EF4-FFF2-40B4-BE49-F238E27FC236}">
                <a16:creationId xmlns:a16="http://schemas.microsoft.com/office/drawing/2014/main" id="{744BB68B-B4DD-4D13-9722-94835243C313}"/>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0400" y="4863874"/>
            <a:ext cx="1292691" cy="166263"/>
          </a:xfrm>
          <a:prstGeom prst="rect">
            <a:avLst/>
          </a:prstGeom>
        </p:spPr>
      </p:pic>
      <p:pic>
        <p:nvPicPr>
          <p:cNvPr id="11" name="図 10" descr="Fujitsu">
            <a:extLst>
              <a:ext uri="{FF2B5EF4-FFF2-40B4-BE49-F238E27FC236}">
                <a16:creationId xmlns:a16="http://schemas.microsoft.com/office/drawing/2014/main" id="{D8C80988-6B24-4701-8467-7A881672C26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41468" y="245572"/>
            <a:ext cx="964800" cy="469450"/>
          </a:xfrm>
          <a:prstGeom prst="rect">
            <a:avLst/>
          </a:prstGeom>
        </p:spPr>
      </p:pic>
    </p:spTree>
    <p:extLst>
      <p:ext uri="{BB962C8B-B14F-4D97-AF65-F5344CB8AC3E}">
        <p14:creationId xmlns:p14="http://schemas.microsoft.com/office/powerpoint/2010/main" val="169212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lvl1pPr>
          </a:lstStyle>
          <a:p>
            <a:r>
              <a:rPr lang="en-US" altLang="ja-JP" dirty="0"/>
              <a:t>Slide title</a:t>
            </a:r>
            <a:endParaRPr 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128675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1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4D491E-B89B-4B6D-95F7-68F313266596}"/>
              </a:ext>
            </a:extLst>
          </p:cNvPr>
          <p:cNvSpPr>
            <a:spLocks noGrp="1"/>
          </p:cNvSpPr>
          <p:nvPr>
            <p:ph type="body" sz="quarter" idx="14" hasCustomPrompt="1"/>
          </p:nvPr>
        </p:nvSpPr>
        <p:spPr>
          <a:xfrm>
            <a:off x="230400" y="950400"/>
            <a:ext cx="8679600" cy="3787200"/>
          </a:xfrm>
        </p:spPr>
        <p:txBody>
          <a:bodyPr/>
          <a:lstStyle/>
          <a:p>
            <a:pPr lvl="0"/>
            <a:r>
              <a:rPr kumimoji="1" lang="en-US" altLang="ja-JP" sz="2400" b="0" i="0" u="none" strike="noStrike" kern="1200" cap="none" spc="0" normalizeH="0" baseline="0" noProof="0" dirty="0">
                <a:ln>
                  <a:noFill/>
                </a:ln>
                <a:solidFill>
                  <a:srgbClr val="000000"/>
                </a:solidFill>
                <a:effectLst/>
                <a:uLnTx/>
                <a:uFillTx/>
                <a:latin typeface="+mn-lt"/>
                <a:cs typeface="+mn-cs"/>
              </a:rPr>
              <a:t>Bullets level 1</a:t>
            </a:r>
            <a:endParaRPr kumimoji="1" lang="en-US" altLang="ja-JP" dirty="0"/>
          </a:p>
          <a:p>
            <a:pPr lvl="1"/>
            <a:r>
              <a:rPr kumimoji="1" lang="en-GB" altLang="ja-JP" sz="2000" b="0" i="0" u="none" strike="noStrike" kern="1200" cap="none" spc="0" normalizeH="0" baseline="0" noProof="0" dirty="0">
                <a:ln>
                  <a:noFill/>
                </a:ln>
                <a:solidFill>
                  <a:srgbClr val="000000"/>
                </a:solidFill>
                <a:effectLst/>
                <a:uLnTx/>
                <a:uFillTx/>
                <a:latin typeface="+mn-lt"/>
                <a:cs typeface="+mn-cs"/>
              </a:rPr>
              <a:t>Bullets level 2</a:t>
            </a:r>
            <a:endParaRPr kumimoji="1" lang="en-US" altLang="ja-JP" dirty="0"/>
          </a:p>
          <a:p>
            <a:pPr lvl="2"/>
            <a:r>
              <a:rPr kumimoji="1" lang="en-US" altLang="ja-JP" sz="1800" b="0" i="0" u="none" strike="noStrike" kern="1200" cap="none" spc="0" normalizeH="0" baseline="0" noProof="0" dirty="0">
                <a:ln>
                  <a:noFill/>
                </a:ln>
                <a:solidFill>
                  <a:srgbClr val="000000"/>
                </a:solidFill>
                <a:effectLst/>
                <a:uLnTx/>
                <a:uFillTx/>
                <a:latin typeface="+mn-lt"/>
                <a:cs typeface="+mn-cs"/>
              </a:rPr>
              <a:t>Bullets level 3</a:t>
            </a:r>
            <a:endParaRPr kumimoji="1" lang="en-US" altLang="ja-JP" dirty="0"/>
          </a:p>
          <a:p>
            <a:pPr lvl="3"/>
            <a:r>
              <a:rPr kumimoji="1" lang="en-GB" altLang="ja-JP" sz="1600" b="0" i="0" u="none" strike="noStrike" kern="1200" cap="none" spc="0" normalizeH="0" baseline="0" noProof="0" dirty="0">
                <a:ln>
                  <a:noFill/>
                </a:ln>
                <a:solidFill>
                  <a:srgbClr val="000000"/>
                </a:solidFill>
                <a:effectLst/>
                <a:uLnTx/>
                <a:uFillTx/>
                <a:latin typeface="+mn-lt"/>
                <a:cs typeface="+mn-cs"/>
              </a:rPr>
              <a:t>Bullets level 4</a:t>
            </a:r>
            <a:endParaRPr kumimoji="1" lang="ja-JP" altLang="en-US" dirty="0"/>
          </a:p>
        </p:txBody>
      </p:sp>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lvl1pPr>
          </a:lstStyle>
          <a:p>
            <a:r>
              <a:rPr lang="en-US" altLang="ja-JP" dirty="0"/>
              <a:t>Slide title</a:t>
            </a:r>
            <a:endParaRPr 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16861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lvl1pPr>
          </a:lstStyle>
          <a:p>
            <a:r>
              <a:rPr lang="en-US" altLang="ja-JP" dirty="0"/>
              <a:t>Slide title</a:t>
            </a:r>
            <a:endParaRPr 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
        <p:nvSpPr>
          <p:cNvPr id="9" name="Text Placeholder 8">
            <a:extLst>
              <a:ext uri="{FF2B5EF4-FFF2-40B4-BE49-F238E27FC236}">
                <a16:creationId xmlns:a16="http://schemas.microsoft.com/office/drawing/2014/main" id="{6973DF29-EDF4-416C-B60B-5373F631F690}"/>
              </a:ext>
            </a:extLst>
          </p:cNvPr>
          <p:cNvSpPr>
            <a:spLocks noGrp="1"/>
          </p:cNvSpPr>
          <p:nvPr>
            <p:ph type="body" sz="quarter" idx="14" hasCustomPrompt="1"/>
          </p:nvPr>
        </p:nvSpPr>
        <p:spPr>
          <a:xfrm>
            <a:off x="4629600" y="950400"/>
            <a:ext cx="4280400" cy="3787200"/>
          </a:xfrm>
        </p:spPr>
        <p:txBody>
          <a:bodyPr/>
          <a:lstStyle>
            <a:lvl2pPr>
              <a:defRPr/>
            </a:lvl2pPr>
            <a:lvl3pPr>
              <a:defRPr/>
            </a:lvl3pPr>
            <a:lvl4pPr>
              <a:defRPr/>
            </a:lvl4pPr>
          </a:lstStyle>
          <a:p>
            <a:pPr lvl="0"/>
            <a:r>
              <a:rPr kumimoji="1" lang="en-US" altLang="ja-JP" dirty="0"/>
              <a:t>Bullets level 1</a:t>
            </a:r>
          </a:p>
          <a:p>
            <a:pPr lvl="1"/>
            <a:r>
              <a:rPr kumimoji="1" lang="en-US" altLang="ja-JP" dirty="0"/>
              <a:t>Bullets level 2</a:t>
            </a:r>
          </a:p>
          <a:p>
            <a:pPr lvl="2"/>
            <a:r>
              <a:rPr kumimoji="1" lang="en-US" altLang="ja-JP" dirty="0"/>
              <a:t>Bullets level 3</a:t>
            </a:r>
          </a:p>
          <a:p>
            <a:pPr lvl="3"/>
            <a:r>
              <a:rPr kumimoji="1" lang="en-US" altLang="ja-JP" dirty="0"/>
              <a:t>Bullets level 4</a:t>
            </a:r>
          </a:p>
        </p:txBody>
      </p:sp>
      <p:sp>
        <p:nvSpPr>
          <p:cNvPr id="4" name="Text Placeholder 3">
            <a:extLst>
              <a:ext uri="{FF2B5EF4-FFF2-40B4-BE49-F238E27FC236}">
                <a16:creationId xmlns:a16="http://schemas.microsoft.com/office/drawing/2014/main" id="{C522B814-DA48-49E6-9138-C4AE366A573B}"/>
              </a:ext>
            </a:extLst>
          </p:cNvPr>
          <p:cNvSpPr>
            <a:spLocks noGrp="1"/>
          </p:cNvSpPr>
          <p:nvPr>
            <p:ph type="body" sz="quarter" idx="15" hasCustomPrompt="1"/>
          </p:nvPr>
        </p:nvSpPr>
        <p:spPr>
          <a:xfrm>
            <a:off x="230400" y="950400"/>
            <a:ext cx="4280400" cy="3787200"/>
          </a:xfrm>
        </p:spPr>
        <p:txBody>
          <a:bodyPr/>
          <a:lstStyle/>
          <a:p>
            <a:pPr lvl="0"/>
            <a:r>
              <a:rPr kumimoji="1" lang="en-US" altLang="ja-JP" dirty="0"/>
              <a:t>Bullets level 1</a:t>
            </a:r>
          </a:p>
          <a:p>
            <a:pPr lvl="1"/>
            <a:r>
              <a:rPr kumimoji="1" lang="en-US" altLang="ja-JP" dirty="0"/>
              <a:t>Bullets level 2</a:t>
            </a:r>
          </a:p>
          <a:p>
            <a:pPr lvl="2"/>
            <a:r>
              <a:rPr kumimoji="1" lang="en-US" altLang="ja-JP" dirty="0"/>
              <a:t>Bullets level 3</a:t>
            </a:r>
          </a:p>
          <a:p>
            <a:pPr lvl="3"/>
            <a:r>
              <a:rPr kumimoji="1" lang="en-US" altLang="ja-JP" dirty="0"/>
              <a:t>Bullets level 4</a:t>
            </a:r>
            <a:endParaRPr kumimoji="1" lang="ja-JP" altLang="en-US" dirty="0"/>
          </a:p>
        </p:txBody>
      </p:sp>
    </p:spTree>
    <p:extLst>
      <p:ext uri="{BB962C8B-B14F-4D97-AF65-F5344CB8AC3E}">
        <p14:creationId xmlns:p14="http://schemas.microsoft.com/office/powerpoint/2010/main" val="231953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lvl1pPr>
          </a:lstStyle>
          <a:p>
            <a:r>
              <a:rPr lang="en-US" altLang="ja-JP" dirty="0"/>
              <a:t>Slide title</a:t>
            </a:r>
            <a:endParaRPr 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Tree>
    <p:extLst>
      <p:ext uri="{BB962C8B-B14F-4D97-AF65-F5344CB8AC3E}">
        <p14:creationId xmlns:p14="http://schemas.microsoft.com/office/powerpoint/2010/main" val="355864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ext 1 column_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solidFill>
                  <a:schemeClr val="tx1"/>
                </a:solidFill>
              </a:defRPr>
            </a:lvl1pPr>
          </a:lstStyle>
          <a:p>
            <a:r>
              <a:rPr lang="en-US" altLang="ja-JP" dirty="0"/>
              <a:t>Slide title</a:t>
            </a:r>
            <a:endParaRPr lang="en-US" dirty="0"/>
          </a:p>
        </p:txBody>
      </p:sp>
      <p:sp>
        <p:nvSpPr>
          <p:cNvPr id="4" name="Text Placeholder 3">
            <a:extLst>
              <a:ext uri="{FF2B5EF4-FFF2-40B4-BE49-F238E27FC236}">
                <a16:creationId xmlns:a16="http://schemas.microsoft.com/office/drawing/2014/main" id="{EC4D491E-B89B-4B6D-95F7-68F313266596}"/>
              </a:ext>
            </a:extLst>
          </p:cNvPr>
          <p:cNvSpPr>
            <a:spLocks noGrp="1"/>
          </p:cNvSpPr>
          <p:nvPr>
            <p:ph type="body" sz="quarter" idx="14" hasCustomPrompt="1"/>
          </p:nvPr>
        </p:nvSpPr>
        <p:spPr>
          <a:xfrm>
            <a:off x="230400" y="950400"/>
            <a:ext cx="8679600" cy="3787200"/>
          </a:xfrm>
        </p:spPr>
        <p:txBody>
          <a:bodyPr/>
          <a:lstStyle>
            <a:lvl1pPr>
              <a:buClr>
                <a:schemeClr val="tx1">
                  <a:lumMod val="50000"/>
                  <a:lumOff val="50000"/>
                </a:schemeClr>
              </a:buClr>
              <a:defRPr/>
            </a:lvl1pPr>
            <a:lvl2pPr>
              <a:buClr>
                <a:schemeClr val="tx1">
                  <a:lumMod val="50000"/>
                  <a:lumOff val="50000"/>
                </a:schemeClr>
              </a:buClr>
              <a:defRPr/>
            </a:lvl2pPr>
          </a:lstStyle>
          <a:p>
            <a:pPr lvl="0"/>
            <a:r>
              <a:rPr kumimoji="1" lang="en-US" altLang="ja-JP" sz="2400" b="0" i="0" u="none" strike="noStrike" kern="1200" cap="none" spc="0" normalizeH="0" baseline="0" noProof="0" dirty="0">
                <a:ln>
                  <a:noFill/>
                </a:ln>
                <a:solidFill>
                  <a:srgbClr val="000000"/>
                </a:solidFill>
                <a:effectLst/>
                <a:uLnTx/>
                <a:uFillTx/>
                <a:latin typeface="+mn-lt"/>
                <a:cs typeface="+mn-cs"/>
              </a:rPr>
              <a:t>Bullets level 1</a:t>
            </a:r>
            <a:endParaRPr kumimoji="1" lang="en-US" altLang="ja-JP" dirty="0"/>
          </a:p>
          <a:p>
            <a:pPr lvl="1"/>
            <a:r>
              <a:rPr kumimoji="1" lang="en-GB" altLang="ja-JP" sz="2000" b="0" i="0" u="none" strike="noStrike" kern="1200" cap="none" spc="0" normalizeH="0" baseline="0" noProof="0" dirty="0">
                <a:ln>
                  <a:noFill/>
                </a:ln>
                <a:solidFill>
                  <a:srgbClr val="000000"/>
                </a:solidFill>
                <a:effectLst/>
                <a:uLnTx/>
                <a:uFillTx/>
                <a:latin typeface="+mn-lt"/>
                <a:cs typeface="+mn-cs"/>
              </a:rPr>
              <a:t>Bullets level 2</a:t>
            </a:r>
            <a:endParaRPr kumimoji="1" lang="en-US" altLang="ja-JP" dirty="0"/>
          </a:p>
          <a:p>
            <a:pPr lvl="2"/>
            <a:r>
              <a:rPr kumimoji="1" lang="en-US" altLang="ja-JP" sz="1800" b="0" i="0" u="none" strike="noStrike" kern="1200" cap="none" spc="0" normalizeH="0" baseline="0" noProof="0" dirty="0">
                <a:ln>
                  <a:noFill/>
                </a:ln>
                <a:solidFill>
                  <a:srgbClr val="000000"/>
                </a:solidFill>
                <a:effectLst/>
                <a:uLnTx/>
                <a:uFillTx/>
                <a:latin typeface="+mn-lt"/>
                <a:cs typeface="+mn-cs"/>
              </a:rPr>
              <a:t>Bullets level 3</a:t>
            </a:r>
            <a:endParaRPr kumimoji="1" lang="en-US" altLang="ja-JP" dirty="0"/>
          </a:p>
          <a:p>
            <a:pPr lvl="3"/>
            <a:r>
              <a:rPr kumimoji="1" lang="en-GB" altLang="ja-JP" sz="1600" b="0" i="0" u="none" strike="noStrike" kern="1200" cap="none" spc="0" normalizeH="0" baseline="0" noProof="0" dirty="0">
                <a:ln>
                  <a:noFill/>
                </a:ln>
                <a:solidFill>
                  <a:srgbClr val="000000"/>
                </a:solidFill>
                <a:effectLst/>
                <a:uLnTx/>
                <a:uFillTx/>
                <a:latin typeface="+mn-lt"/>
                <a:cs typeface="+mn-cs"/>
              </a:rPr>
              <a:t>Bullets level 4</a:t>
            </a:r>
            <a:endParaRPr kumimoji="1" lang="ja-JP" alt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pic>
        <p:nvPicPr>
          <p:cNvPr id="7" name="図 6" descr="FUJITSU-RESTRICTED">
            <a:extLst>
              <a:ext uri="{FF2B5EF4-FFF2-40B4-BE49-F238E27FC236}">
                <a16:creationId xmlns:a16="http://schemas.microsoft.com/office/drawing/2014/main" id="{06B3C9DD-4589-445C-BD89-4C4228AA4A45}"/>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pic>
        <p:nvPicPr>
          <p:cNvPr id="8" name="図 7" descr="Fujitsu">
            <a:extLst>
              <a:ext uri="{FF2B5EF4-FFF2-40B4-BE49-F238E27FC236}">
                <a16:creationId xmlns:a16="http://schemas.microsoft.com/office/drawing/2014/main" id="{D72F9662-5B27-474F-8B1C-7222CE8719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8169274" y="180891"/>
            <a:ext cx="739862" cy="360000"/>
          </a:xfrm>
          <a:prstGeom prst="rect">
            <a:avLst/>
          </a:prstGeom>
        </p:spPr>
      </p:pic>
    </p:spTree>
    <p:extLst>
      <p:ext uri="{BB962C8B-B14F-4D97-AF65-F5344CB8AC3E}">
        <p14:creationId xmlns:p14="http://schemas.microsoft.com/office/powerpoint/2010/main" val="85769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ext 1 column_K">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94DAB3-B357-4BED-AA5B-5774C8A1174F}"/>
              </a:ext>
            </a:extLst>
          </p:cNvPr>
          <p:cNvSpPr/>
          <p:nvPr userDrawn="1"/>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GB" dirty="0" err="1">
              <a:solidFill>
                <a:schemeClr val="tx1"/>
              </a:solidFill>
            </a:endParaRPr>
          </a:p>
        </p:txBody>
      </p:sp>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solidFill>
                  <a:schemeClr val="bg1"/>
                </a:solidFill>
              </a:defRPr>
            </a:lvl1pPr>
          </a:lstStyle>
          <a:p>
            <a:r>
              <a:rPr lang="en-US" altLang="ja-JP" dirty="0"/>
              <a:t>Slide title</a:t>
            </a:r>
            <a:endParaRPr lang="en-US" dirty="0"/>
          </a:p>
        </p:txBody>
      </p:sp>
      <p:grpSp>
        <p:nvGrpSpPr>
          <p:cNvPr id="18" name="Group 27" descr="Fujitsu">
            <a:extLst>
              <a:ext uri="{FF2B5EF4-FFF2-40B4-BE49-F238E27FC236}">
                <a16:creationId xmlns:a16="http://schemas.microsoft.com/office/drawing/2014/main" id="{332DD2DA-0BD9-4D4B-B018-0AA7338BBC0C}"/>
              </a:ext>
            </a:extLst>
          </p:cNvPr>
          <p:cNvGrpSpPr/>
          <p:nvPr userDrawn="1"/>
        </p:nvGrpSpPr>
        <p:grpSpPr>
          <a:xfrm>
            <a:off x="8169274" y="180891"/>
            <a:ext cx="741363" cy="361336"/>
            <a:chOff x="8012114" y="249161"/>
            <a:chExt cx="892174" cy="434841"/>
          </a:xfrm>
        </p:grpSpPr>
        <p:sp>
          <p:nvSpPr>
            <p:cNvPr id="19" name="Freeform 34">
              <a:extLst>
                <a:ext uri="{FF2B5EF4-FFF2-40B4-BE49-F238E27FC236}">
                  <a16:creationId xmlns:a16="http://schemas.microsoft.com/office/drawing/2014/main" id="{4934F054-D9E0-4AAC-A98F-5D29130D32BD}"/>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Freeform 35">
              <a:extLst>
                <a:ext uri="{FF2B5EF4-FFF2-40B4-BE49-F238E27FC236}">
                  <a16:creationId xmlns:a16="http://schemas.microsoft.com/office/drawing/2014/main" id="{59B132CF-4347-41E3-801C-C3CF1D3512A2}"/>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 name="Freeform 36">
              <a:extLst>
                <a:ext uri="{FF2B5EF4-FFF2-40B4-BE49-F238E27FC236}">
                  <a16:creationId xmlns:a16="http://schemas.microsoft.com/office/drawing/2014/main" id="{ACF4034D-9042-487A-A294-38140016DAA2}"/>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37">
              <a:extLst>
                <a:ext uri="{FF2B5EF4-FFF2-40B4-BE49-F238E27FC236}">
                  <a16:creationId xmlns:a16="http://schemas.microsoft.com/office/drawing/2014/main" id="{269AEA20-E849-4322-AC66-35C469C8C903}"/>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Freeform 38">
              <a:extLst>
                <a:ext uri="{FF2B5EF4-FFF2-40B4-BE49-F238E27FC236}">
                  <a16:creationId xmlns:a16="http://schemas.microsoft.com/office/drawing/2014/main" id="{79C28FD1-FA31-420F-A81C-0FEAD9F4CEC1}"/>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Freeform 39">
              <a:extLst>
                <a:ext uri="{FF2B5EF4-FFF2-40B4-BE49-F238E27FC236}">
                  <a16:creationId xmlns:a16="http://schemas.microsoft.com/office/drawing/2014/main" id="{99627CE6-81E3-49B2-8506-55875672A8D7}"/>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 name="Freeform 40">
              <a:extLst>
                <a:ext uri="{FF2B5EF4-FFF2-40B4-BE49-F238E27FC236}">
                  <a16:creationId xmlns:a16="http://schemas.microsoft.com/office/drawing/2014/main" id="{C23BF92A-691D-43E4-BD0A-6AF730C2AD07}"/>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6" name="Freeform 41">
              <a:extLst>
                <a:ext uri="{FF2B5EF4-FFF2-40B4-BE49-F238E27FC236}">
                  <a16:creationId xmlns:a16="http://schemas.microsoft.com/office/drawing/2014/main" id="{C397A4C8-AD53-4264-AF2C-85F1675DB6B9}"/>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7" name="図 16" descr="FUJITSU-RESTRICTED">
            <a:extLst>
              <a:ext uri="{FF2B5EF4-FFF2-40B4-BE49-F238E27FC236}">
                <a16:creationId xmlns:a16="http://schemas.microsoft.com/office/drawing/2014/main" id="{1B2A39A1-F710-4A46-ADA1-2144F42F1B01}"/>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sp>
        <p:nvSpPr>
          <p:cNvPr id="4" name="Text Placeholder 3">
            <a:extLst>
              <a:ext uri="{FF2B5EF4-FFF2-40B4-BE49-F238E27FC236}">
                <a16:creationId xmlns:a16="http://schemas.microsoft.com/office/drawing/2014/main" id="{B6091DFD-6F6E-4699-9FED-F302F9583DBA}"/>
              </a:ext>
            </a:extLst>
          </p:cNvPr>
          <p:cNvSpPr>
            <a:spLocks noGrp="1"/>
          </p:cNvSpPr>
          <p:nvPr>
            <p:ph type="body" sz="quarter" idx="13" hasCustomPrompt="1"/>
          </p:nvPr>
        </p:nvSpPr>
        <p:spPr>
          <a:xfrm>
            <a:off x="230400" y="950400"/>
            <a:ext cx="8679600" cy="37872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marL="1543050" indent="-171450">
              <a:buClr>
                <a:schemeClr val="bg1"/>
              </a:buClr>
              <a:buFont typeface="Arial" panose="020B0604020202020204" pitchFamily="34" charset="0"/>
              <a:buChar char="•"/>
              <a:defRPr>
                <a:solidFill>
                  <a:schemeClr val="bg1"/>
                </a:solidFill>
              </a:defRPr>
            </a:lvl5pPr>
            <a:lvl6pPr marL="1885950" indent="-171450">
              <a:buClr>
                <a:schemeClr val="bg1"/>
              </a:buClr>
              <a:buFont typeface="Arial" panose="020B0604020202020204" pitchFamily="34" charset="0"/>
              <a:buChar cha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kumimoji="1" lang="en-US" altLang="ja-JP" dirty="0"/>
              <a:t>Bullets level 1</a:t>
            </a:r>
          </a:p>
          <a:p>
            <a:pPr lvl="1"/>
            <a:r>
              <a:rPr kumimoji="1" lang="en-US" altLang="ja-JP" dirty="0"/>
              <a:t>Bullets level 2</a:t>
            </a:r>
          </a:p>
          <a:p>
            <a:pPr lvl="2"/>
            <a:r>
              <a:rPr kumimoji="1" lang="en-US" altLang="ja-JP" dirty="0"/>
              <a:t>Bullets level 3</a:t>
            </a:r>
          </a:p>
          <a:p>
            <a:pPr lvl="3"/>
            <a:r>
              <a:rPr kumimoji="1" lang="en-US" altLang="ja-JP" dirty="0"/>
              <a:t>Bullets level 4</a:t>
            </a:r>
            <a:endParaRPr kumimoji="1" lang="ja-JP" alt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kumimoji="1" lang="en-US" altLang="ja-JP"/>
              <a:t>© 2021 Fujitsu Limited</a:t>
            </a:r>
            <a:endParaRPr kumimoji="1" lang="ja-JP" alt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D029D89-7B63-4C94-AD4D-2E4D6BB83637}" type="slidenum">
              <a:rPr kumimoji="1" lang="ja-JP" altLang="en-US" smtClean="0"/>
              <a:pPr/>
              <a:t>‹#›</a:t>
            </a:fld>
            <a:endParaRPr kumimoji="1" lang="ja-JP" altLang="en-US"/>
          </a:p>
        </p:txBody>
      </p:sp>
    </p:spTree>
    <p:extLst>
      <p:ext uri="{BB962C8B-B14F-4D97-AF65-F5344CB8AC3E}">
        <p14:creationId xmlns:p14="http://schemas.microsoft.com/office/powerpoint/2010/main" val="309221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BA94CDBF-BD15-41B8-B102-E4CE119A060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3847" y="0"/>
            <a:ext cx="4570153" cy="5143500"/>
          </a:xfrm>
          <a:prstGeom prst="rect">
            <a:avLst/>
          </a:prstGeom>
        </p:spPr>
      </p:pic>
      <p:pic>
        <p:nvPicPr>
          <p:cNvPr id="11" name="図 10">
            <a:extLst>
              <a:ext uri="{FF2B5EF4-FFF2-40B4-BE49-F238E27FC236}">
                <a16:creationId xmlns:a16="http://schemas.microsoft.com/office/drawing/2014/main" id="{FF8572C5-30B9-48E2-8715-DB5F992E76D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04888" y="1298597"/>
            <a:ext cx="3275999" cy="2545521"/>
          </a:xfrm>
          <a:prstGeom prst="rect">
            <a:avLst/>
          </a:prstGeom>
        </p:spPr>
      </p:pic>
      <p:sp>
        <p:nvSpPr>
          <p:cNvPr id="5" name="Footer Placeholder 4"/>
          <p:cNvSpPr>
            <a:spLocks noGrp="1"/>
          </p:cNvSpPr>
          <p:nvPr>
            <p:ph type="ftr" sz="quarter" idx="11"/>
          </p:nvPr>
        </p:nvSpPr>
        <p:spPr/>
        <p:txBody>
          <a:bodyPr/>
          <a:lstStyle>
            <a:lvl1pPr>
              <a:defRPr>
                <a:solidFill>
                  <a:schemeClr val="tx1"/>
                </a:solidFill>
              </a:defRPr>
            </a:lvl1pPr>
          </a:lstStyle>
          <a:p>
            <a:r>
              <a:rPr kumimoji="1" lang="en-US" altLang="ja-JP" dirty="0"/>
              <a:t>© 2021 Fujitsu Limited</a:t>
            </a:r>
            <a:endParaRPr kumimoji="1" lang="ja-JP" altLang="en-US" dirty="0"/>
          </a:p>
        </p:txBody>
      </p:sp>
      <p:sp>
        <p:nvSpPr>
          <p:cNvPr id="4" name="テキスト ボックス 3">
            <a:extLst>
              <a:ext uri="{FF2B5EF4-FFF2-40B4-BE49-F238E27FC236}">
                <a16:creationId xmlns:a16="http://schemas.microsoft.com/office/drawing/2014/main" id="{40C3468B-D18B-4488-B70F-EE038FBC8715}"/>
              </a:ext>
            </a:extLst>
          </p:cNvPr>
          <p:cNvSpPr txBox="1"/>
          <p:nvPr userDrawn="1"/>
        </p:nvSpPr>
        <p:spPr>
          <a:xfrm>
            <a:off x="129201" y="2007097"/>
            <a:ext cx="2876108" cy="738664"/>
          </a:xfrm>
          <a:prstGeom prst="rect">
            <a:avLst/>
          </a:prstGeom>
          <a:noFill/>
        </p:spPr>
        <p:txBody>
          <a:bodyPr wrap="none" rtlCol="0">
            <a:spAutoFit/>
          </a:bodyPr>
          <a:lstStyle/>
          <a:p>
            <a:r>
              <a:rPr kumimoji="1" lang="en-US" altLang="ja-JP" sz="4200" b="1" baseline="0" dirty="0"/>
              <a:t>Thank you</a:t>
            </a:r>
            <a:endParaRPr kumimoji="1" lang="ja-JP" altLang="en-US" sz="4200" b="1" baseline="0" dirty="0"/>
          </a:p>
        </p:txBody>
      </p:sp>
      <p:pic>
        <p:nvPicPr>
          <p:cNvPr id="7" name="図 6" descr="Fujitsu">
            <a:extLst>
              <a:ext uri="{FF2B5EF4-FFF2-40B4-BE49-F238E27FC236}">
                <a16:creationId xmlns:a16="http://schemas.microsoft.com/office/drawing/2014/main" id="{7DCF60FC-5167-476A-BE67-5F3A951C419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41468" y="245572"/>
            <a:ext cx="964800" cy="469450"/>
          </a:xfrm>
          <a:prstGeom prst="rect">
            <a:avLst/>
          </a:prstGeom>
        </p:spPr>
      </p:pic>
    </p:spTree>
    <p:extLst>
      <p:ext uri="{BB962C8B-B14F-4D97-AF65-F5344CB8AC3E}">
        <p14:creationId xmlns:p14="http://schemas.microsoft.com/office/powerpoint/2010/main" val="258242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ext 1 column_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solidFill>
                  <a:schemeClr val="tx1"/>
                </a:solidFill>
              </a:defRPr>
            </a:lvl1pPr>
          </a:lstStyle>
          <a:p>
            <a:r>
              <a:rPr lang="en-US" altLang="ja-JP" dirty="0"/>
              <a:t>Slide title</a:t>
            </a:r>
            <a:endParaRPr lang="en-US" dirty="0"/>
          </a:p>
        </p:txBody>
      </p:sp>
      <p:sp>
        <p:nvSpPr>
          <p:cNvPr id="4" name="Text Placeholder 3">
            <a:extLst>
              <a:ext uri="{FF2B5EF4-FFF2-40B4-BE49-F238E27FC236}">
                <a16:creationId xmlns:a16="http://schemas.microsoft.com/office/drawing/2014/main" id="{EC4D491E-B89B-4B6D-95F7-68F313266596}"/>
              </a:ext>
            </a:extLst>
          </p:cNvPr>
          <p:cNvSpPr>
            <a:spLocks noGrp="1"/>
          </p:cNvSpPr>
          <p:nvPr>
            <p:ph type="body" sz="quarter" idx="14" hasCustomPrompt="1"/>
          </p:nvPr>
        </p:nvSpPr>
        <p:spPr>
          <a:xfrm>
            <a:off x="230400" y="950400"/>
            <a:ext cx="8679600" cy="3787200"/>
          </a:xfrm>
        </p:spPr>
        <p:txBody>
          <a:bodyPr/>
          <a:lstStyle>
            <a:lvl1pPr>
              <a:buClr>
                <a:schemeClr val="tx1">
                  <a:lumMod val="50000"/>
                  <a:lumOff val="50000"/>
                </a:schemeClr>
              </a:buClr>
              <a:defRPr/>
            </a:lvl1pPr>
            <a:lvl2pPr>
              <a:buClr>
                <a:schemeClr val="tx1">
                  <a:lumMod val="50000"/>
                  <a:lumOff val="50000"/>
                </a:schemeClr>
              </a:buClr>
              <a:defRPr/>
            </a:lvl2pPr>
          </a:lstStyle>
          <a:p>
            <a:pPr lvl="0"/>
            <a:r>
              <a:rPr kumimoji="1" lang="en-US" altLang="ja-JP" sz="2400" b="0" i="0" u="none" strike="noStrike" kern="1200" cap="none" spc="0" normalizeH="0" baseline="0" noProof="0" dirty="0">
                <a:ln>
                  <a:noFill/>
                </a:ln>
                <a:solidFill>
                  <a:srgbClr val="000000"/>
                </a:solidFill>
                <a:effectLst/>
                <a:uLnTx/>
                <a:uFillTx/>
                <a:latin typeface="+mn-lt"/>
                <a:cs typeface="+mn-cs"/>
              </a:rPr>
              <a:t>Bullets level 1</a:t>
            </a:r>
            <a:endParaRPr kumimoji="1" lang="en-US" altLang="ja-JP" dirty="0"/>
          </a:p>
          <a:p>
            <a:pPr lvl="1"/>
            <a:r>
              <a:rPr kumimoji="1" lang="en-GB" altLang="ja-JP" sz="2000" b="0" i="0" u="none" strike="noStrike" kern="1200" cap="none" spc="0" normalizeH="0" baseline="0" noProof="0" dirty="0">
                <a:ln>
                  <a:noFill/>
                </a:ln>
                <a:solidFill>
                  <a:srgbClr val="000000"/>
                </a:solidFill>
                <a:effectLst/>
                <a:uLnTx/>
                <a:uFillTx/>
                <a:latin typeface="+mn-lt"/>
                <a:cs typeface="+mn-cs"/>
              </a:rPr>
              <a:t>Bullets level 2</a:t>
            </a:r>
            <a:endParaRPr kumimoji="1" lang="en-US" altLang="ja-JP" dirty="0"/>
          </a:p>
          <a:p>
            <a:pPr lvl="2"/>
            <a:r>
              <a:rPr kumimoji="1" lang="en-US" altLang="ja-JP" sz="1800" b="0" i="0" u="none" strike="noStrike" kern="1200" cap="none" spc="0" normalizeH="0" baseline="0" noProof="0" dirty="0">
                <a:ln>
                  <a:noFill/>
                </a:ln>
                <a:solidFill>
                  <a:srgbClr val="000000"/>
                </a:solidFill>
                <a:effectLst/>
                <a:uLnTx/>
                <a:uFillTx/>
                <a:latin typeface="+mn-lt"/>
                <a:cs typeface="+mn-cs"/>
              </a:rPr>
              <a:t>Bullets level 3</a:t>
            </a:r>
            <a:endParaRPr kumimoji="1" lang="en-US" altLang="ja-JP" dirty="0"/>
          </a:p>
          <a:p>
            <a:pPr lvl="3"/>
            <a:r>
              <a:rPr kumimoji="1" lang="en-GB" altLang="ja-JP" sz="1600" b="0" i="0" u="none" strike="noStrike" kern="1200" cap="none" spc="0" normalizeH="0" baseline="0" noProof="0" dirty="0">
                <a:ln>
                  <a:noFill/>
                </a:ln>
                <a:solidFill>
                  <a:srgbClr val="000000"/>
                </a:solidFill>
                <a:effectLst/>
                <a:uLnTx/>
                <a:uFillTx/>
                <a:latin typeface="+mn-lt"/>
                <a:cs typeface="+mn-cs"/>
              </a:rPr>
              <a:t>Bullets level 4</a:t>
            </a:r>
            <a:endParaRPr kumimoji="1" lang="ja-JP" altLang="en-US" dirty="0"/>
          </a:p>
        </p:txBody>
      </p:sp>
      <p:sp>
        <p:nvSpPr>
          <p:cNvPr id="5" name="Footer Placeholder 4"/>
          <p:cNvSpPr>
            <a:spLocks noGrp="1"/>
          </p:cNvSpPr>
          <p:nvPr>
            <p:ph type="ftr" sz="quarter" idx="11"/>
          </p:nvPr>
        </p:nvSpPr>
        <p:spPr/>
        <p:txBody>
          <a:bodyPr/>
          <a:lstStyle/>
          <a:p>
            <a:r>
              <a:rPr kumimoji="1" lang="en-US" altLang="ja-JP" dirty="0"/>
              <a:t>© 2021 Fujitsu Limited</a:t>
            </a:r>
            <a:endParaRPr kumimoji="1" lang="ja-JP" altLang="en-US" dirty="0"/>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pic>
        <p:nvPicPr>
          <p:cNvPr id="7" name="図 6" descr="FUJITSU-RESTRICTED">
            <a:extLst>
              <a:ext uri="{FF2B5EF4-FFF2-40B4-BE49-F238E27FC236}">
                <a16:creationId xmlns:a16="http://schemas.microsoft.com/office/drawing/2014/main" id="{06B3C9DD-4589-445C-BD89-4C4228AA4A45}"/>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pic>
        <p:nvPicPr>
          <p:cNvPr id="8" name="図 7" descr="Fujitsu">
            <a:extLst>
              <a:ext uri="{FF2B5EF4-FFF2-40B4-BE49-F238E27FC236}">
                <a16:creationId xmlns:a16="http://schemas.microsoft.com/office/drawing/2014/main" id="{D72F9662-5B27-474F-8B1C-7222CE8719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8169274" y="180891"/>
            <a:ext cx="739862" cy="360000"/>
          </a:xfrm>
          <a:prstGeom prst="rect">
            <a:avLst/>
          </a:prstGeom>
        </p:spPr>
      </p:pic>
    </p:spTree>
    <p:extLst>
      <p:ext uri="{BB962C8B-B14F-4D97-AF65-F5344CB8AC3E}">
        <p14:creationId xmlns:p14="http://schemas.microsoft.com/office/powerpoint/2010/main" val="170689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ext 1 column_K">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CE94DAB3-B357-4BED-AA5B-5774C8A1174F}"/>
              </a:ext>
            </a:extLst>
          </p:cNvPr>
          <p:cNvSpPr/>
          <p:nvPr userDrawn="1"/>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GB" dirty="0" err="1">
              <a:solidFill>
                <a:schemeClr val="tx1"/>
              </a:solidFill>
            </a:endParaRPr>
          </a:p>
        </p:txBody>
      </p:sp>
      <p:sp>
        <p:nvSpPr>
          <p:cNvPr id="2" name="Title 1"/>
          <p:cNvSpPr>
            <a:spLocks noGrp="1"/>
          </p:cNvSpPr>
          <p:nvPr>
            <p:ph type="title" hasCustomPrompt="1"/>
          </p:nvPr>
        </p:nvSpPr>
        <p:spPr>
          <a:xfrm>
            <a:off x="229767" y="206603"/>
            <a:ext cx="7740000" cy="366254"/>
          </a:xfrm>
          <a:prstGeom prst="rect">
            <a:avLst/>
          </a:prstGeom>
        </p:spPr>
        <p:txBody>
          <a:bodyPr>
            <a:spAutoFit/>
          </a:bodyPr>
          <a:lstStyle>
            <a:lvl1pPr>
              <a:lnSpc>
                <a:spcPct val="85000"/>
              </a:lnSpc>
              <a:defRPr sz="2800">
                <a:solidFill>
                  <a:schemeClr val="bg1"/>
                </a:solidFill>
              </a:defRPr>
            </a:lvl1pPr>
          </a:lstStyle>
          <a:p>
            <a:r>
              <a:rPr lang="en-US" altLang="ja-JP" dirty="0"/>
              <a:t>Slide title</a:t>
            </a:r>
            <a:endParaRPr lang="en-US" dirty="0"/>
          </a:p>
        </p:txBody>
      </p:sp>
      <p:grpSp>
        <p:nvGrpSpPr>
          <p:cNvPr id="18" name="Group 27" descr="Fujitsu">
            <a:extLst>
              <a:ext uri="{FF2B5EF4-FFF2-40B4-BE49-F238E27FC236}">
                <a16:creationId xmlns:a16="http://schemas.microsoft.com/office/drawing/2014/main" id="{332DD2DA-0BD9-4D4B-B018-0AA7338BBC0C}"/>
              </a:ext>
            </a:extLst>
          </p:cNvPr>
          <p:cNvGrpSpPr/>
          <p:nvPr userDrawn="1"/>
        </p:nvGrpSpPr>
        <p:grpSpPr>
          <a:xfrm>
            <a:off x="8169274" y="180891"/>
            <a:ext cx="741363" cy="361336"/>
            <a:chOff x="8012114" y="249161"/>
            <a:chExt cx="892174" cy="434841"/>
          </a:xfrm>
        </p:grpSpPr>
        <p:sp>
          <p:nvSpPr>
            <p:cNvPr id="19" name="Freeform 34">
              <a:extLst>
                <a:ext uri="{FF2B5EF4-FFF2-40B4-BE49-F238E27FC236}">
                  <a16:creationId xmlns:a16="http://schemas.microsoft.com/office/drawing/2014/main" id="{4934F054-D9E0-4AAC-A98F-5D29130D32BD}"/>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Freeform 35">
              <a:extLst>
                <a:ext uri="{FF2B5EF4-FFF2-40B4-BE49-F238E27FC236}">
                  <a16:creationId xmlns:a16="http://schemas.microsoft.com/office/drawing/2014/main" id="{59B132CF-4347-41E3-801C-C3CF1D3512A2}"/>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 name="Freeform 36">
              <a:extLst>
                <a:ext uri="{FF2B5EF4-FFF2-40B4-BE49-F238E27FC236}">
                  <a16:creationId xmlns:a16="http://schemas.microsoft.com/office/drawing/2014/main" id="{ACF4034D-9042-487A-A294-38140016DAA2}"/>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37">
              <a:extLst>
                <a:ext uri="{FF2B5EF4-FFF2-40B4-BE49-F238E27FC236}">
                  <a16:creationId xmlns:a16="http://schemas.microsoft.com/office/drawing/2014/main" id="{269AEA20-E849-4322-AC66-35C469C8C903}"/>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Freeform 38">
              <a:extLst>
                <a:ext uri="{FF2B5EF4-FFF2-40B4-BE49-F238E27FC236}">
                  <a16:creationId xmlns:a16="http://schemas.microsoft.com/office/drawing/2014/main" id="{79C28FD1-FA31-420F-A81C-0FEAD9F4CEC1}"/>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Freeform 39">
              <a:extLst>
                <a:ext uri="{FF2B5EF4-FFF2-40B4-BE49-F238E27FC236}">
                  <a16:creationId xmlns:a16="http://schemas.microsoft.com/office/drawing/2014/main" id="{99627CE6-81E3-49B2-8506-55875672A8D7}"/>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 name="Freeform 40">
              <a:extLst>
                <a:ext uri="{FF2B5EF4-FFF2-40B4-BE49-F238E27FC236}">
                  <a16:creationId xmlns:a16="http://schemas.microsoft.com/office/drawing/2014/main" id="{C23BF92A-691D-43E4-BD0A-6AF730C2AD07}"/>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6" name="Freeform 41">
              <a:extLst>
                <a:ext uri="{FF2B5EF4-FFF2-40B4-BE49-F238E27FC236}">
                  <a16:creationId xmlns:a16="http://schemas.microsoft.com/office/drawing/2014/main" id="{C397A4C8-AD53-4264-AF2C-85F1675DB6B9}"/>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7" name="図 16" descr="FUJITSU-RESTRICTED">
            <a:extLst>
              <a:ext uri="{FF2B5EF4-FFF2-40B4-BE49-F238E27FC236}">
                <a16:creationId xmlns:a16="http://schemas.microsoft.com/office/drawing/2014/main" id="{1B2A39A1-F710-4A46-ADA1-2144F42F1B01}"/>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sp>
        <p:nvSpPr>
          <p:cNvPr id="4" name="Text Placeholder 3">
            <a:extLst>
              <a:ext uri="{FF2B5EF4-FFF2-40B4-BE49-F238E27FC236}">
                <a16:creationId xmlns:a16="http://schemas.microsoft.com/office/drawing/2014/main" id="{B6091DFD-6F6E-4699-9FED-F302F9583DBA}"/>
              </a:ext>
            </a:extLst>
          </p:cNvPr>
          <p:cNvSpPr>
            <a:spLocks noGrp="1"/>
          </p:cNvSpPr>
          <p:nvPr>
            <p:ph type="body" sz="quarter" idx="13" hasCustomPrompt="1"/>
          </p:nvPr>
        </p:nvSpPr>
        <p:spPr>
          <a:xfrm>
            <a:off x="230400" y="950400"/>
            <a:ext cx="8679600" cy="37872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marL="1543050" indent="-171450">
              <a:buClr>
                <a:schemeClr val="bg1"/>
              </a:buClr>
              <a:buFont typeface="Arial" panose="020B0604020202020204" pitchFamily="34" charset="0"/>
              <a:buChar char="•"/>
              <a:defRPr>
                <a:solidFill>
                  <a:schemeClr val="bg1"/>
                </a:solidFill>
              </a:defRPr>
            </a:lvl5pPr>
            <a:lvl6pPr marL="1885950" indent="-171450">
              <a:buClr>
                <a:schemeClr val="bg1"/>
              </a:buClr>
              <a:buFont typeface="Arial" panose="020B0604020202020204" pitchFamily="34" charset="0"/>
              <a:buChar cha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kumimoji="1" lang="en-US" altLang="ja-JP" dirty="0"/>
              <a:t>Bullets level 1</a:t>
            </a:r>
          </a:p>
          <a:p>
            <a:pPr lvl="1"/>
            <a:r>
              <a:rPr kumimoji="1" lang="en-US" altLang="ja-JP" dirty="0"/>
              <a:t>Bullets level 2</a:t>
            </a:r>
          </a:p>
          <a:p>
            <a:pPr lvl="2"/>
            <a:r>
              <a:rPr kumimoji="1" lang="en-US" altLang="ja-JP" dirty="0"/>
              <a:t>Bullets level 3</a:t>
            </a:r>
          </a:p>
          <a:p>
            <a:pPr lvl="3"/>
            <a:r>
              <a:rPr kumimoji="1" lang="en-US" altLang="ja-JP" dirty="0"/>
              <a:t>Bullets level 4</a:t>
            </a:r>
            <a:endParaRPr kumimoji="1" lang="ja-JP" alt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kumimoji="1" lang="en-US" altLang="ja-JP"/>
              <a:t>© 2021 Fujitsu Limited</a:t>
            </a:r>
            <a:endParaRPr kumimoji="1" lang="ja-JP" alt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D029D89-7B63-4C94-AD4D-2E4D6BB83637}" type="slidenum">
              <a:rPr kumimoji="1" lang="ja-JP" altLang="en-US" smtClean="0"/>
              <a:pPr/>
              <a:t>‹#›</a:t>
            </a:fld>
            <a:endParaRPr kumimoji="1" lang="ja-JP" altLang="en-US"/>
          </a:p>
        </p:txBody>
      </p:sp>
    </p:spTree>
    <p:extLst>
      <p:ext uri="{BB962C8B-B14F-4D97-AF65-F5344CB8AC3E}">
        <p14:creationId xmlns:p14="http://schemas.microsoft.com/office/powerpoint/2010/main" val="47626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losing page">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71B5A835-DAA5-40ED-BAEF-4398B8FE6C3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569692" y="0"/>
            <a:ext cx="4574308" cy="5143499"/>
          </a:xfrm>
          <a:prstGeom prst="rect">
            <a:avLst/>
          </a:prstGeom>
        </p:spPr>
      </p:pic>
      <p:pic>
        <p:nvPicPr>
          <p:cNvPr id="20" name="図 19">
            <a:extLst>
              <a:ext uri="{FF2B5EF4-FFF2-40B4-BE49-F238E27FC236}">
                <a16:creationId xmlns:a16="http://schemas.microsoft.com/office/drawing/2014/main" id="{CFDB91B8-2023-4AEC-88C4-4BEFF8292BB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104888" y="1298597"/>
            <a:ext cx="3276000" cy="2545521"/>
          </a:xfrm>
          <a:prstGeom prst="rect">
            <a:avLst/>
          </a:prstGeom>
        </p:spPr>
      </p:pic>
      <p:grpSp>
        <p:nvGrpSpPr>
          <p:cNvPr id="21" name="Group 22" descr="Fujitsu">
            <a:extLst>
              <a:ext uri="{FF2B5EF4-FFF2-40B4-BE49-F238E27FC236}">
                <a16:creationId xmlns:a16="http://schemas.microsoft.com/office/drawing/2014/main" id="{C88D4683-D29C-4AFC-9C7D-28FC444B765F}"/>
              </a:ext>
            </a:extLst>
          </p:cNvPr>
          <p:cNvGrpSpPr>
            <a:grpSpLocks noChangeAspect="1"/>
          </p:cNvGrpSpPr>
          <p:nvPr userDrawn="1"/>
        </p:nvGrpSpPr>
        <p:grpSpPr>
          <a:xfrm>
            <a:off x="7940675" y="242808"/>
            <a:ext cx="968769" cy="472173"/>
            <a:chOff x="8012114" y="249161"/>
            <a:chExt cx="892174" cy="434841"/>
          </a:xfrm>
        </p:grpSpPr>
        <p:sp>
          <p:nvSpPr>
            <p:cNvPr id="22" name="Freeform 34">
              <a:extLst>
                <a:ext uri="{FF2B5EF4-FFF2-40B4-BE49-F238E27FC236}">
                  <a16:creationId xmlns:a16="http://schemas.microsoft.com/office/drawing/2014/main" id="{E2CDFC99-1E29-4E06-B4AB-E0ABF407E42C}"/>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Freeform 35">
              <a:extLst>
                <a:ext uri="{FF2B5EF4-FFF2-40B4-BE49-F238E27FC236}">
                  <a16:creationId xmlns:a16="http://schemas.microsoft.com/office/drawing/2014/main" id="{368A26B0-361C-4E8D-9947-FE991EABAB5B}"/>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 name="Freeform 36">
              <a:extLst>
                <a:ext uri="{FF2B5EF4-FFF2-40B4-BE49-F238E27FC236}">
                  <a16:creationId xmlns:a16="http://schemas.microsoft.com/office/drawing/2014/main" id="{EDA1D52C-020B-49F4-9AD7-6E422B67FE22}"/>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6" name="Freeform 37">
              <a:extLst>
                <a:ext uri="{FF2B5EF4-FFF2-40B4-BE49-F238E27FC236}">
                  <a16:creationId xmlns:a16="http://schemas.microsoft.com/office/drawing/2014/main" id="{BB34BB68-F668-415F-8E5E-A1551FBE465C}"/>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38">
              <a:extLst>
                <a:ext uri="{FF2B5EF4-FFF2-40B4-BE49-F238E27FC236}">
                  <a16:creationId xmlns:a16="http://schemas.microsoft.com/office/drawing/2014/main" id="{97C9D053-B59B-4C49-9D99-E26E3B2DB712}"/>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39">
              <a:extLst>
                <a:ext uri="{FF2B5EF4-FFF2-40B4-BE49-F238E27FC236}">
                  <a16:creationId xmlns:a16="http://schemas.microsoft.com/office/drawing/2014/main" id="{67AB918F-0554-48BD-983A-ECEB141BA8AD}"/>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0">
              <a:extLst>
                <a:ext uri="{FF2B5EF4-FFF2-40B4-BE49-F238E27FC236}">
                  <a16:creationId xmlns:a16="http://schemas.microsoft.com/office/drawing/2014/main" id="{038290FB-B97C-45E5-A13E-C05E745666B8}"/>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1">
              <a:extLst>
                <a:ext uri="{FF2B5EF4-FFF2-40B4-BE49-F238E27FC236}">
                  <a16:creationId xmlns:a16="http://schemas.microsoft.com/office/drawing/2014/main" id="{7FA40D80-06F4-4972-B5DD-723B766D6208}"/>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 name="Footer Placeholder 4"/>
          <p:cNvSpPr>
            <a:spLocks noGrp="1"/>
          </p:cNvSpPr>
          <p:nvPr>
            <p:ph type="ftr" sz="quarter" idx="11"/>
          </p:nvPr>
        </p:nvSpPr>
        <p:spPr/>
        <p:txBody>
          <a:bodyPr/>
          <a:lstStyle>
            <a:lvl1pPr>
              <a:defRPr>
                <a:solidFill>
                  <a:schemeClr val="bg1"/>
                </a:solidFill>
              </a:defRPr>
            </a:lvl1pPr>
          </a:lstStyle>
          <a:p>
            <a:r>
              <a:rPr kumimoji="1" lang="en-US" altLang="ja-JP" dirty="0"/>
              <a:t>© 2021 Fujitsu Limited</a:t>
            </a:r>
            <a:endParaRPr kumimoji="1" lang="ja-JP" altLang="en-US" dirty="0"/>
          </a:p>
        </p:txBody>
      </p:sp>
      <p:sp>
        <p:nvSpPr>
          <p:cNvPr id="4" name="テキスト ボックス 3">
            <a:extLst>
              <a:ext uri="{FF2B5EF4-FFF2-40B4-BE49-F238E27FC236}">
                <a16:creationId xmlns:a16="http://schemas.microsoft.com/office/drawing/2014/main" id="{40C3468B-D18B-4488-B70F-EE038FBC8715}"/>
              </a:ext>
            </a:extLst>
          </p:cNvPr>
          <p:cNvSpPr txBox="1"/>
          <p:nvPr userDrawn="1"/>
        </p:nvSpPr>
        <p:spPr>
          <a:xfrm>
            <a:off x="129201" y="2007097"/>
            <a:ext cx="2876108" cy="738664"/>
          </a:xfrm>
          <a:prstGeom prst="rect">
            <a:avLst/>
          </a:prstGeom>
          <a:noFill/>
        </p:spPr>
        <p:txBody>
          <a:bodyPr wrap="none" rtlCol="0">
            <a:spAutoFit/>
          </a:bodyPr>
          <a:lstStyle/>
          <a:p>
            <a:r>
              <a:rPr kumimoji="1" lang="en-US" altLang="ja-JP" sz="4200" b="1" baseline="0" dirty="0"/>
              <a:t>Thank you</a:t>
            </a:r>
            <a:endParaRPr kumimoji="1" lang="ja-JP" altLang="en-US" sz="4200" b="1" baseline="0" dirty="0"/>
          </a:p>
        </p:txBody>
      </p:sp>
    </p:spTree>
    <p:extLst>
      <p:ext uri="{BB962C8B-B14F-4D97-AF65-F5344CB8AC3E}">
        <p14:creationId xmlns:p14="http://schemas.microsoft.com/office/powerpoint/2010/main" val="72857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3.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image" Target="../media/image2.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17.png"/><Relationship Id="rId5" Type="http://schemas.openxmlformats.org/officeDocument/2006/relationships/slideLayout" Target="../slideLayouts/slideLayout34.xml"/><Relationship Id="rId10"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3.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image" Target="../media/image2.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image" Target="../media/image22.jpeg"/><Relationship Id="rId5" Type="http://schemas.openxmlformats.org/officeDocument/2006/relationships/slideLayout" Target="../slideLayouts/slideLayout43.xml"/><Relationship Id="rId10" Type="http://schemas.openxmlformats.org/officeDocument/2006/relationships/theme" Target="../theme/theme4.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3.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image" Target="../media/image2.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image" Target="../media/image29.png"/><Relationship Id="rId5" Type="http://schemas.openxmlformats.org/officeDocument/2006/relationships/slideLayout" Target="../slideLayouts/slideLayout52.xml"/><Relationship Id="rId10" Type="http://schemas.openxmlformats.org/officeDocument/2006/relationships/theme" Target="../theme/theme5.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7.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image" Target="../media/image2.png"/><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image" Target="../media/image36.png"/><Relationship Id="rId5" Type="http://schemas.openxmlformats.org/officeDocument/2006/relationships/slideLayout" Target="../slideLayouts/slideLayout61.xml"/><Relationship Id="rId10" Type="http://schemas.openxmlformats.org/officeDocument/2006/relationships/theme" Target="../theme/theme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AF93559C-FA21-4DD5-A79E-BFA1019F2A43}"/>
              </a:ext>
              <a:ext uri="{C183D7F6-B498-43B3-948B-1728B52AA6E4}">
                <adec:decorative xmlns:adec="http://schemas.microsoft.com/office/drawing/2017/decorative" val="1"/>
              </a:ext>
            </a:extLst>
          </p:cNvPr>
          <p:cNvPicPr>
            <a:picLocks noChangeAspect="1"/>
          </p:cNvPicPr>
          <p:nvPr userDrawn="1"/>
        </p:nvPicPr>
        <p:blipFill rotWithShape="1">
          <a:blip r:embed="rId19" cstate="print">
            <a:extLst>
              <a:ext uri="{28A0092B-C50C-407E-A947-70E740481C1C}">
                <a14:useLocalDpi xmlns:a14="http://schemas.microsoft.com/office/drawing/2010/main"/>
              </a:ext>
            </a:extLst>
          </a:blip>
          <a:srcRect r="283"/>
          <a:stretch/>
        </p:blipFill>
        <p:spPr bwMode="gray">
          <a:xfrm>
            <a:off x="0" y="-4013"/>
            <a:ext cx="9144000" cy="716400"/>
          </a:xfrm>
          <a:prstGeom prst="rect">
            <a:avLst/>
          </a:prstGeom>
        </p:spPr>
      </p:pic>
      <p:sp>
        <p:nvSpPr>
          <p:cNvPr id="2" name="Title Placeholder 1"/>
          <p:cNvSpPr>
            <a:spLocks noGrp="1"/>
          </p:cNvSpPr>
          <p:nvPr>
            <p:ph type="title"/>
          </p:nvPr>
        </p:nvSpPr>
        <p:spPr bwMode="gray">
          <a:xfrm>
            <a:off x="230825" y="166200"/>
            <a:ext cx="7740000" cy="387798"/>
          </a:xfrm>
          <a:prstGeom prst="rect">
            <a:avLst/>
          </a:prstGeom>
        </p:spPr>
        <p:txBody>
          <a:bodyPr vert="horz" lIns="0" tIns="0" rIns="0" bIns="0" rtlCol="0" anchor="ctr">
            <a:spAutoFit/>
          </a:bodyPr>
          <a:lstStyle/>
          <a:p>
            <a:r>
              <a:rPr lang="en-US" altLang="ja-JP" dirty="0"/>
              <a:t>Master title</a:t>
            </a:r>
            <a:endParaRPr lang="en-US" dirty="0"/>
          </a:p>
        </p:txBody>
      </p:sp>
      <p:sp>
        <p:nvSpPr>
          <p:cNvPr id="3" name="Text Placeholder 2"/>
          <p:cNvSpPr>
            <a:spLocks noGrp="1"/>
          </p:cNvSpPr>
          <p:nvPr>
            <p:ph type="body" idx="1"/>
          </p:nvPr>
        </p:nvSpPr>
        <p:spPr bwMode="gray">
          <a:xfrm>
            <a:off x="230825" y="950912"/>
            <a:ext cx="8679813" cy="3786687"/>
          </a:xfrm>
          <a:prstGeom prst="rect">
            <a:avLst/>
          </a:prstGeom>
        </p:spPr>
        <p:txBody>
          <a:bodyPr vert="horz" lIns="0" tIns="0" rIns="0" bIns="0" rtlCol="0">
            <a:normAutofit/>
          </a:bodyPr>
          <a:lstStyle/>
          <a:p>
            <a:pPr lvl="0"/>
            <a:r>
              <a:rPr lang="en-US" altLang="ja-JP" dirty="0"/>
              <a:t>Bullets level 1</a:t>
            </a:r>
            <a:endParaRPr lang="ja-JP" altLang="en-US" dirty="0"/>
          </a:p>
          <a:p>
            <a:pPr lvl="1"/>
            <a:r>
              <a:rPr lang="en-GB" altLang="ja-JP" dirty="0"/>
              <a:t>Bullets level 2</a:t>
            </a:r>
            <a:endParaRPr lang="ja-JP" altLang="en-US" dirty="0"/>
          </a:p>
          <a:p>
            <a:pPr lvl="2"/>
            <a:r>
              <a:rPr lang="en-US" altLang="ja-JP" dirty="0"/>
              <a:t>Bullets level 3</a:t>
            </a:r>
            <a:endParaRPr lang="ja-JP" altLang="en-US" dirty="0"/>
          </a:p>
          <a:p>
            <a:pPr lvl="3"/>
            <a:r>
              <a:rPr lang="en-GB" altLang="ja-JP" dirty="0"/>
              <a:t>Bullets level 4</a:t>
            </a:r>
            <a:endParaRPr lang="ja-JP" altLang="en-US" dirty="0"/>
          </a:p>
        </p:txBody>
      </p:sp>
      <p:grpSp>
        <p:nvGrpSpPr>
          <p:cNvPr id="28" name="Group 27" descr="Fujitsu">
            <a:extLst>
              <a:ext uri="{FF2B5EF4-FFF2-40B4-BE49-F238E27FC236}">
                <a16:creationId xmlns:a16="http://schemas.microsoft.com/office/drawing/2014/main" id="{E731D7CE-6321-4316-88D9-DA362D2E6CE1}"/>
              </a:ext>
            </a:extLst>
          </p:cNvPr>
          <p:cNvGrpSpPr/>
          <p:nvPr userDrawn="1"/>
        </p:nvGrpSpPr>
        <p:grpSpPr bwMode="gray">
          <a:xfrm>
            <a:off x="8169274" y="180891"/>
            <a:ext cx="741363" cy="361336"/>
            <a:chOff x="8012114" y="249161"/>
            <a:chExt cx="892174" cy="434841"/>
          </a:xfrm>
        </p:grpSpPr>
        <p:sp>
          <p:nvSpPr>
            <p:cNvPr id="29" name="Freeform 34">
              <a:extLst>
                <a:ext uri="{FF2B5EF4-FFF2-40B4-BE49-F238E27FC236}">
                  <a16:creationId xmlns:a16="http://schemas.microsoft.com/office/drawing/2014/main" id="{31D6D802-1B88-4F13-A715-C2629E13FD1A}"/>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35">
              <a:extLst>
                <a:ext uri="{FF2B5EF4-FFF2-40B4-BE49-F238E27FC236}">
                  <a16:creationId xmlns:a16="http://schemas.microsoft.com/office/drawing/2014/main" id="{19482789-23D8-4206-B790-DCC088D72F96}"/>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36">
              <a:extLst>
                <a:ext uri="{FF2B5EF4-FFF2-40B4-BE49-F238E27FC236}">
                  <a16:creationId xmlns:a16="http://schemas.microsoft.com/office/drawing/2014/main" id="{480FC312-367A-4511-9E90-2BC3838314CE}"/>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2" name="Freeform 37">
              <a:extLst>
                <a:ext uri="{FF2B5EF4-FFF2-40B4-BE49-F238E27FC236}">
                  <a16:creationId xmlns:a16="http://schemas.microsoft.com/office/drawing/2014/main" id="{B9000C99-83C3-43B9-86D8-69F00D2D2BE0}"/>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38">
              <a:extLst>
                <a:ext uri="{FF2B5EF4-FFF2-40B4-BE49-F238E27FC236}">
                  <a16:creationId xmlns:a16="http://schemas.microsoft.com/office/drawing/2014/main" id="{FFB5199F-D603-4D99-98BF-79C0ED869130}"/>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39">
              <a:extLst>
                <a:ext uri="{FF2B5EF4-FFF2-40B4-BE49-F238E27FC236}">
                  <a16:creationId xmlns:a16="http://schemas.microsoft.com/office/drawing/2014/main" id="{7BF85E3E-59DE-4A1C-A9F5-48FC47043543}"/>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5" name="Freeform 40">
              <a:extLst>
                <a:ext uri="{FF2B5EF4-FFF2-40B4-BE49-F238E27FC236}">
                  <a16:creationId xmlns:a16="http://schemas.microsoft.com/office/drawing/2014/main" id="{E108AA92-74C6-4E89-A2EF-14C7B0C4D7F3}"/>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 name="Freeform 41">
              <a:extLst>
                <a:ext uri="{FF2B5EF4-FFF2-40B4-BE49-F238E27FC236}">
                  <a16:creationId xmlns:a16="http://schemas.microsoft.com/office/drawing/2014/main" id="{4A7819A2-BBC8-42A0-B3F4-F6090BDCA2A4}"/>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 name="Footer Placeholder 4"/>
          <p:cNvSpPr>
            <a:spLocks noGrp="1"/>
          </p:cNvSpPr>
          <p:nvPr>
            <p:ph type="ftr" sz="quarter" idx="3"/>
          </p:nvPr>
        </p:nvSpPr>
        <p:spPr bwMode="gray">
          <a:xfrm>
            <a:off x="7756525" y="4888352"/>
            <a:ext cx="1156117" cy="107722"/>
          </a:xfrm>
          <a:prstGeom prst="rect">
            <a:avLst/>
          </a:prstGeom>
        </p:spPr>
        <p:txBody>
          <a:bodyPr vert="horz" wrap="none" lIns="0" tIns="0" rIns="0" bIns="0" rtlCol="0" anchor="ctr">
            <a:noAutofit/>
          </a:bodyPr>
          <a:lstStyle>
            <a:lvl1pPr algn="r">
              <a:defRPr sz="700">
                <a:solidFill>
                  <a:schemeClr val="tx1"/>
                </a:solidFill>
                <a:latin typeface="+mn-lt"/>
              </a:defRPr>
            </a:lvl1pPr>
          </a:lstStyle>
          <a:p>
            <a:r>
              <a:rPr lang="de-DE" altLang="ja-JP" dirty="0"/>
              <a:t>© 2021 Fujitsu Limited</a:t>
            </a:r>
          </a:p>
        </p:txBody>
      </p:sp>
      <p:sp>
        <p:nvSpPr>
          <p:cNvPr id="6" name="Slide Number Placeholder 5"/>
          <p:cNvSpPr>
            <a:spLocks noGrp="1"/>
          </p:cNvSpPr>
          <p:nvPr>
            <p:ph type="sldNum" sz="quarter" idx="4"/>
          </p:nvPr>
        </p:nvSpPr>
        <p:spPr bwMode="gray">
          <a:xfrm>
            <a:off x="4302000" y="4877481"/>
            <a:ext cx="540000" cy="123111"/>
          </a:xfrm>
          <a:prstGeom prst="rect">
            <a:avLst/>
          </a:prstGeom>
        </p:spPr>
        <p:txBody>
          <a:bodyPr vert="horz" lIns="0" tIns="0" rIns="0" bIns="0" rtlCol="0" anchor="ctr">
            <a:spAutoFit/>
          </a:bodyPr>
          <a:lstStyle>
            <a:lvl1pPr algn="ctr">
              <a:defRPr sz="800">
                <a:solidFill>
                  <a:schemeClr val="tx1"/>
                </a:solidFill>
                <a:latin typeface="+mn-lt"/>
              </a:defRPr>
            </a:lvl1pPr>
          </a:lstStyle>
          <a:p>
            <a:fld id="{4D029D89-7B63-4C94-AD4D-2E4D6BB83637}" type="slidenum">
              <a:rPr kumimoji="1" lang="ja-JP" altLang="en-US" smtClean="0"/>
              <a:pPr/>
              <a:t>‹#›</a:t>
            </a:fld>
            <a:endParaRPr kumimoji="1" lang="ja-JP" altLang="en-US"/>
          </a:p>
        </p:txBody>
      </p:sp>
      <p:pic>
        <p:nvPicPr>
          <p:cNvPr id="18" name="図 17" descr="FUJITSU-RESTRICTED">
            <a:extLst>
              <a:ext uri="{FF2B5EF4-FFF2-40B4-BE49-F238E27FC236}">
                <a16:creationId xmlns:a16="http://schemas.microsoft.com/office/drawing/2014/main" id="{A0809844-F033-4E1E-B42E-DB61D5E19C20}"/>
              </a:ext>
              <a:ext uri="{C183D7F6-B498-43B3-948B-1728B52AA6E4}">
                <adec:decorative xmlns:adec="http://schemas.microsoft.com/office/drawing/2017/decorative" val="0"/>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spTree>
    <p:extLst>
      <p:ext uri="{BB962C8B-B14F-4D97-AF65-F5344CB8AC3E}">
        <p14:creationId xmlns:p14="http://schemas.microsoft.com/office/powerpoint/2010/main" val="1306366327"/>
      </p:ext>
    </p:extLst>
  </p:cSld>
  <p:clrMap bg1="lt1" tx1="dk1" bg2="lt2" tx2="dk2" accent1="accent1" accent2="accent2" accent3="accent3" accent4="accent4" accent5="accent5" accent6="accent6" hlink="hlink" folHlink="folHlink"/>
  <p:sldLayoutIdLst>
    <p:sldLayoutId id="2147483723" r:id="rId1"/>
    <p:sldLayoutId id="2147483675" r:id="rId2"/>
    <p:sldLayoutId id="2147483672" r:id="rId3"/>
    <p:sldLayoutId id="2147483684" r:id="rId4"/>
    <p:sldLayoutId id="2147483686" r:id="rId5"/>
    <p:sldLayoutId id="2147483662" r:id="rId6"/>
    <p:sldLayoutId id="2147483731" r:id="rId7"/>
    <p:sldLayoutId id="2147483732" r:id="rId8"/>
    <p:sldLayoutId id="2147483674"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kumimoji="1" sz="2800" b="1" kern="1200">
          <a:solidFill>
            <a:schemeClr val="bg1"/>
          </a:solidFill>
          <a:latin typeface="+mj-lt"/>
          <a:ea typeface="+mj-ea"/>
          <a:cs typeface="+mj-cs"/>
        </a:defRPr>
      </a:lvl1pPr>
    </p:titleStyle>
    <p:bodyStyle>
      <a:lvl1pPr marL="171450" indent="-216000" algn="l" defTabSz="685800" rtl="0" eaLnBrk="1" latinLnBrk="0" hangingPunct="1">
        <a:lnSpc>
          <a:spcPct val="90000"/>
        </a:lnSpc>
        <a:spcBef>
          <a:spcPts val="0"/>
        </a:spcBef>
        <a:spcAft>
          <a:spcPts val="600"/>
        </a:spcAft>
        <a:buClr>
          <a:schemeClr val="accent1"/>
        </a:buClr>
        <a:buSzPct val="130000"/>
        <a:buFont typeface="Tahoma" panose="020B0604030504040204" pitchFamily="34" charset="0"/>
        <a:buChar char="○"/>
        <a:defRPr kumimoji="1" sz="2400" kern="1200">
          <a:solidFill>
            <a:schemeClr val="tx1"/>
          </a:solidFill>
          <a:latin typeface="+mn-lt"/>
          <a:ea typeface="+mn-ea"/>
          <a:cs typeface="+mn-cs"/>
        </a:defRPr>
      </a:lvl1pPr>
      <a:lvl2pPr marL="514350" indent="-171450" algn="l" defTabSz="685800" rtl="0" eaLnBrk="1" latinLnBrk="0" hangingPunct="1">
        <a:lnSpc>
          <a:spcPct val="90000"/>
        </a:lnSpc>
        <a:spcBef>
          <a:spcPts val="0"/>
        </a:spcBef>
        <a:spcAft>
          <a:spcPts val="600"/>
        </a:spcAft>
        <a:buClr>
          <a:schemeClr val="accent3"/>
        </a:buClr>
        <a:buSzPct val="130000"/>
        <a:buFont typeface="Tahoma" panose="020B0604030504040204" pitchFamily="34" charset="0"/>
        <a:buChar char="○"/>
        <a:defRPr kumimoji="1" sz="2000" kern="1200">
          <a:solidFill>
            <a:schemeClr val="tx1"/>
          </a:solidFill>
          <a:latin typeface="+mn-lt"/>
          <a:ea typeface="+mn-ea"/>
          <a:cs typeface="+mn-cs"/>
        </a:defRPr>
      </a:lvl2pPr>
      <a:lvl3pPr marL="857250" indent="-171450" algn="l" defTabSz="685800" rtl="0" eaLnBrk="1" latinLnBrk="0" hangingPunct="1">
        <a:lnSpc>
          <a:spcPct val="90000"/>
        </a:lnSpc>
        <a:spcBef>
          <a:spcPts val="0"/>
        </a:spcBef>
        <a:spcAft>
          <a:spcPts val="600"/>
        </a:spcAft>
        <a:buClr>
          <a:schemeClr val="tx1">
            <a:lumMod val="50000"/>
            <a:lumOff val="50000"/>
          </a:schemeClr>
        </a:buClr>
        <a:buSzPct val="130000"/>
        <a:buFont typeface="Tahoma" panose="020B0604030504040204" pitchFamily="34" charset="0"/>
        <a:buChar char="○"/>
        <a:defRPr kumimoji="1" sz="1800" kern="1200">
          <a:solidFill>
            <a:schemeClr val="tx1"/>
          </a:solidFill>
          <a:latin typeface="+mn-lt"/>
          <a:ea typeface="+mn-ea"/>
          <a:cs typeface="+mn-cs"/>
        </a:defRPr>
      </a:lvl3pPr>
      <a:lvl4pPr marL="1200150" indent="-171450" algn="l" defTabSz="685800" rtl="0" eaLnBrk="1" latinLnBrk="0" hangingPunct="1">
        <a:lnSpc>
          <a:spcPct val="90000"/>
        </a:lnSpc>
        <a:spcBef>
          <a:spcPts val="0"/>
        </a:spcBef>
        <a:spcAft>
          <a:spcPts val="600"/>
        </a:spcAft>
        <a:buClr>
          <a:schemeClr val="bg1">
            <a:lumMod val="50000"/>
          </a:schemeClr>
        </a:buClr>
        <a:buSzPct val="130000"/>
        <a:buFont typeface="Arial" panose="020B0604020202020204" pitchFamily="34" charset="0"/>
        <a:buChar char="●"/>
        <a:defRPr kumimoji="1" sz="16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50000"/>
          </a:schemeClr>
        </a:buClr>
        <a:buFontTx/>
        <a:buBlip>
          <a:blip r:embed="rId21"/>
        </a:buBlip>
        <a:defRPr kumimoji="1"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Clr>
          <a:schemeClr val="bg1">
            <a:lumMod val="50000"/>
          </a:schemeClr>
        </a:buClr>
        <a:buFontTx/>
        <a:buBlip>
          <a:blip r:embed="rId21"/>
        </a:buBlip>
        <a:defRPr kumimoji="1" sz="16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pos="146" userDrawn="1">
          <p15:clr>
            <a:srgbClr val="F26B43"/>
          </p15:clr>
        </p15:guide>
        <p15:guide id="4" pos="5612" userDrawn="1">
          <p15:clr>
            <a:srgbClr val="F26B43"/>
          </p15:clr>
        </p15:guide>
        <p15:guide id="5" orient="horz" pos="3094" userDrawn="1">
          <p15:clr>
            <a:srgbClr val="F26B43"/>
          </p15:clr>
        </p15:guide>
        <p15:guide id="6" orient="horz" pos="145" userDrawn="1">
          <p15:clr>
            <a:srgbClr val="F26B43"/>
          </p15:clr>
        </p15:guide>
        <p15:guide id="7" orient="horz" pos="599" userDrawn="1">
          <p15:clr>
            <a:srgbClr val="F26B43"/>
          </p15:clr>
        </p15:guide>
        <p15:guide id="8" orient="horz" pos="298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B4AA3E3-F1ED-4580-89F7-A84B1DE297C8}"/>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720F585-B5D4-4292-ACBE-23A64DA1A915}"/>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13D5936-7FD8-4326-A5C7-182A84A04110}"/>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A675C577-8207-407F-BB7F-EEF318A8C5FB}" type="datetimeFigureOut">
              <a:rPr kumimoji="1" lang="ja-JP" altLang="en-US" smtClean="0"/>
              <a:t>2022/5/31</a:t>
            </a:fld>
            <a:endParaRPr kumimoji="1" lang="ja-JP" altLang="en-US"/>
          </a:p>
        </p:txBody>
      </p:sp>
      <p:sp>
        <p:nvSpPr>
          <p:cNvPr id="5" name="フッター プレースホルダー 4">
            <a:extLst>
              <a:ext uri="{FF2B5EF4-FFF2-40B4-BE49-F238E27FC236}">
                <a16:creationId xmlns:a16="http://schemas.microsoft.com/office/drawing/2014/main" id="{D5A5922D-2A2E-4A0C-8654-40A50BC6A095}"/>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9B3A99B-DD88-40B5-A350-918132512647}"/>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44EAC6F7-285B-4696-B30A-BEE9187852F3}" type="slidenum">
              <a:rPr kumimoji="1" lang="ja-JP" altLang="en-US" smtClean="0"/>
              <a:t>‹#›</a:t>
            </a:fld>
            <a:endParaRPr kumimoji="1" lang="ja-JP" altLang="en-US"/>
          </a:p>
        </p:txBody>
      </p:sp>
    </p:spTree>
    <p:extLst>
      <p:ext uri="{BB962C8B-B14F-4D97-AF65-F5344CB8AC3E}">
        <p14:creationId xmlns:p14="http://schemas.microsoft.com/office/powerpoint/2010/main" val="144150435"/>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4C7F19C-94E8-465D-A5C2-B08E008B7883}"/>
              </a:ext>
              <a:ext uri="{C183D7F6-B498-43B3-948B-1728B52AA6E4}">
                <adec:decorative xmlns:adec="http://schemas.microsoft.com/office/drawing/2017/decorative" val="1"/>
              </a:ext>
            </a:extLst>
          </p:cNvPr>
          <p:cNvPicPr>
            <a:picLocks noChangeAspect="1"/>
          </p:cNvPicPr>
          <p:nvPr userDrawn="1"/>
        </p:nvPicPr>
        <p:blipFill rotWithShape="1">
          <a:blip r:embed="rId11" cstate="print">
            <a:extLst>
              <a:ext uri="{28A0092B-C50C-407E-A947-70E740481C1C}">
                <a14:useLocalDpi xmlns:a14="http://schemas.microsoft.com/office/drawing/2010/main"/>
              </a:ext>
            </a:extLst>
          </a:blip>
          <a:srcRect r="283"/>
          <a:stretch/>
        </p:blipFill>
        <p:spPr bwMode="gray">
          <a:xfrm>
            <a:off x="0" y="-4012"/>
            <a:ext cx="9144000" cy="716400"/>
          </a:xfrm>
          <a:prstGeom prst="rect">
            <a:avLst/>
          </a:prstGeom>
        </p:spPr>
      </p:pic>
      <p:sp>
        <p:nvSpPr>
          <p:cNvPr id="19" name="正方形/長方形 3">
            <a:extLst>
              <a:ext uri="{FF2B5EF4-FFF2-40B4-BE49-F238E27FC236}">
                <a16:creationId xmlns:a16="http://schemas.microsoft.com/office/drawing/2014/main" id="{7DF2C3F6-E622-447A-AA4B-51510F472938}"/>
              </a:ext>
            </a:extLst>
          </p:cNvPr>
          <p:cNvSpPr/>
          <p:nvPr userDrawn="1"/>
        </p:nvSpPr>
        <p:spPr bwMode="gray">
          <a:xfrm>
            <a:off x="6796877" y="-2144"/>
            <a:ext cx="2347122" cy="714532"/>
          </a:xfrm>
          <a:prstGeom prst="rect">
            <a:avLst/>
          </a:prstGeom>
          <a:gradFill flip="none" rotWithShape="1">
            <a:gsLst>
              <a:gs pos="0">
                <a:schemeClr val="accent1">
                  <a:alpha val="80000"/>
                </a:schemeClr>
              </a:gs>
              <a:gs pos="100000">
                <a:schemeClr val="accent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p:txBody>
      </p:sp>
      <p:grpSp>
        <p:nvGrpSpPr>
          <p:cNvPr id="20" name="Group 27" descr="Fujitsu">
            <a:extLst>
              <a:ext uri="{FF2B5EF4-FFF2-40B4-BE49-F238E27FC236}">
                <a16:creationId xmlns:a16="http://schemas.microsoft.com/office/drawing/2014/main" id="{0A8F8045-DA80-4959-AA1B-57DEBD5E1D24}"/>
              </a:ext>
            </a:extLst>
          </p:cNvPr>
          <p:cNvGrpSpPr/>
          <p:nvPr userDrawn="1"/>
        </p:nvGrpSpPr>
        <p:grpSpPr bwMode="gray">
          <a:xfrm>
            <a:off x="8169274" y="180891"/>
            <a:ext cx="741363" cy="361336"/>
            <a:chOff x="8012114" y="249161"/>
            <a:chExt cx="892174" cy="434841"/>
          </a:xfrm>
        </p:grpSpPr>
        <p:sp>
          <p:nvSpPr>
            <p:cNvPr id="21" name="Freeform 34">
              <a:extLst>
                <a:ext uri="{FF2B5EF4-FFF2-40B4-BE49-F238E27FC236}">
                  <a16:creationId xmlns:a16="http://schemas.microsoft.com/office/drawing/2014/main" id="{299F9557-41A7-45E2-AD64-6A53B1126E45}"/>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35">
              <a:extLst>
                <a:ext uri="{FF2B5EF4-FFF2-40B4-BE49-F238E27FC236}">
                  <a16:creationId xmlns:a16="http://schemas.microsoft.com/office/drawing/2014/main" id="{B728E204-8C6E-4622-BAA9-53F87595BBAE}"/>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Freeform 36">
              <a:extLst>
                <a:ext uri="{FF2B5EF4-FFF2-40B4-BE49-F238E27FC236}">
                  <a16:creationId xmlns:a16="http://schemas.microsoft.com/office/drawing/2014/main" id="{6D83094A-A951-4E6D-B76C-2C325F8C8B18}"/>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Freeform 37">
              <a:extLst>
                <a:ext uri="{FF2B5EF4-FFF2-40B4-BE49-F238E27FC236}">
                  <a16:creationId xmlns:a16="http://schemas.microsoft.com/office/drawing/2014/main" id="{9DDEC407-CEFC-44A6-B878-46160503C8ED}"/>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 name="Freeform 38">
              <a:extLst>
                <a:ext uri="{FF2B5EF4-FFF2-40B4-BE49-F238E27FC236}">
                  <a16:creationId xmlns:a16="http://schemas.microsoft.com/office/drawing/2014/main" id="{F8DEBAFE-A40E-4D3A-9E02-6EC66024407C}"/>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6" name="Freeform 39">
              <a:extLst>
                <a:ext uri="{FF2B5EF4-FFF2-40B4-BE49-F238E27FC236}">
                  <a16:creationId xmlns:a16="http://schemas.microsoft.com/office/drawing/2014/main" id="{11E3D4DE-2E8B-4AA7-A87E-B66AC738BB4F}"/>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0">
              <a:extLst>
                <a:ext uri="{FF2B5EF4-FFF2-40B4-BE49-F238E27FC236}">
                  <a16:creationId xmlns:a16="http://schemas.microsoft.com/office/drawing/2014/main" id="{A1A65C35-9A9B-4FD6-8C26-D8B9CF31FA58}"/>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 name="Freeform 41">
              <a:extLst>
                <a:ext uri="{FF2B5EF4-FFF2-40B4-BE49-F238E27FC236}">
                  <a16:creationId xmlns:a16="http://schemas.microsoft.com/office/drawing/2014/main" id="{85A7CD54-3DC1-452A-A77B-749701E2C408}"/>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 name="Title Placeholder 1"/>
          <p:cNvSpPr>
            <a:spLocks noGrp="1"/>
          </p:cNvSpPr>
          <p:nvPr>
            <p:ph type="title"/>
          </p:nvPr>
        </p:nvSpPr>
        <p:spPr bwMode="gray">
          <a:xfrm>
            <a:off x="230825" y="166200"/>
            <a:ext cx="7740000" cy="387798"/>
          </a:xfrm>
          <a:prstGeom prst="rect">
            <a:avLst/>
          </a:prstGeom>
        </p:spPr>
        <p:txBody>
          <a:bodyPr vert="horz" lIns="0" tIns="0" rIns="0" bIns="0" rtlCol="0" anchor="ctr">
            <a:spAutoFit/>
          </a:bodyPr>
          <a:lstStyle/>
          <a:p>
            <a:r>
              <a:rPr lang="en-US" altLang="ja-JP" dirty="0"/>
              <a:t>Master title</a:t>
            </a:r>
            <a:endParaRPr lang="en-US" dirty="0"/>
          </a:p>
        </p:txBody>
      </p:sp>
      <p:sp>
        <p:nvSpPr>
          <p:cNvPr id="3" name="Text Placeholder 2"/>
          <p:cNvSpPr>
            <a:spLocks noGrp="1"/>
          </p:cNvSpPr>
          <p:nvPr>
            <p:ph type="body" idx="1"/>
          </p:nvPr>
        </p:nvSpPr>
        <p:spPr bwMode="gray">
          <a:xfrm>
            <a:off x="230825" y="950912"/>
            <a:ext cx="8679813" cy="3786687"/>
          </a:xfrm>
          <a:prstGeom prst="rect">
            <a:avLst/>
          </a:prstGeom>
        </p:spPr>
        <p:txBody>
          <a:bodyPr vert="horz" lIns="0" tIns="0" rIns="0" bIns="0" rtlCol="0">
            <a:normAutofit/>
          </a:bodyPr>
          <a:lstStyle/>
          <a:p>
            <a:pPr lvl="0"/>
            <a:r>
              <a:rPr lang="en-US" altLang="ja-JP" dirty="0"/>
              <a:t>Bullets level 1</a:t>
            </a:r>
            <a:endParaRPr lang="ja-JP" altLang="en-US" dirty="0"/>
          </a:p>
          <a:p>
            <a:pPr lvl="1"/>
            <a:r>
              <a:rPr lang="en-GB" altLang="ja-JP" dirty="0"/>
              <a:t>Bullets level 2</a:t>
            </a:r>
            <a:endParaRPr lang="ja-JP" altLang="en-US" dirty="0"/>
          </a:p>
          <a:p>
            <a:pPr lvl="2"/>
            <a:r>
              <a:rPr lang="en-US" altLang="ja-JP" dirty="0"/>
              <a:t>Bullets level 3</a:t>
            </a:r>
            <a:endParaRPr lang="ja-JP" altLang="en-US" dirty="0"/>
          </a:p>
          <a:p>
            <a:pPr lvl="3"/>
            <a:r>
              <a:rPr lang="en-GB" altLang="ja-JP" dirty="0"/>
              <a:t>Bullets level 4</a:t>
            </a:r>
            <a:endParaRPr lang="ja-JP" altLang="en-US" dirty="0"/>
          </a:p>
        </p:txBody>
      </p:sp>
      <p:sp>
        <p:nvSpPr>
          <p:cNvPr id="5" name="Footer Placeholder 4"/>
          <p:cNvSpPr>
            <a:spLocks noGrp="1"/>
          </p:cNvSpPr>
          <p:nvPr>
            <p:ph type="ftr" sz="quarter" idx="3"/>
          </p:nvPr>
        </p:nvSpPr>
        <p:spPr bwMode="gray">
          <a:xfrm>
            <a:off x="7756525" y="4888352"/>
            <a:ext cx="1156117" cy="107722"/>
          </a:xfrm>
          <a:prstGeom prst="rect">
            <a:avLst/>
          </a:prstGeom>
        </p:spPr>
        <p:txBody>
          <a:bodyPr vert="horz" wrap="none" lIns="0" tIns="0" rIns="0" bIns="0" rtlCol="0" anchor="ctr">
            <a:noAutofit/>
          </a:bodyPr>
          <a:lstStyle>
            <a:lvl1pPr algn="r">
              <a:defRPr sz="700">
                <a:solidFill>
                  <a:schemeClr val="tx1"/>
                </a:solidFill>
                <a:latin typeface="+mn-lt"/>
              </a:defRPr>
            </a:lvl1pPr>
          </a:lstStyle>
          <a:p>
            <a:r>
              <a:rPr lang="de-DE" altLang="ja-JP"/>
              <a:t>© 2021 Fujitsu Limited</a:t>
            </a:r>
            <a:endParaRPr lang="de-DE" altLang="ja-JP" dirty="0"/>
          </a:p>
        </p:txBody>
      </p:sp>
      <p:sp>
        <p:nvSpPr>
          <p:cNvPr id="6" name="Slide Number Placeholder 5"/>
          <p:cNvSpPr>
            <a:spLocks noGrp="1"/>
          </p:cNvSpPr>
          <p:nvPr>
            <p:ph type="sldNum" sz="quarter" idx="4"/>
          </p:nvPr>
        </p:nvSpPr>
        <p:spPr bwMode="gray">
          <a:xfrm>
            <a:off x="4302000" y="4877481"/>
            <a:ext cx="540000" cy="123111"/>
          </a:xfrm>
          <a:prstGeom prst="rect">
            <a:avLst/>
          </a:prstGeom>
        </p:spPr>
        <p:txBody>
          <a:bodyPr vert="horz" lIns="0" tIns="0" rIns="0" bIns="0" rtlCol="0" anchor="ctr">
            <a:spAutoFit/>
          </a:bodyPr>
          <a:lstStyle>
            <a:lvl1pPr algn="ctr">
              <a:defRPr sz="800">
                <a:solidFill>
                  <a:schemeClr val="tx1"/>
                </a:solidFill>
                <a:latin typeface="+mn-lt"/>
              </a:defRPr>
            </a:lvl1pPr>
          </a:lstStyle>
          <a:p>
            <a:fld id="{4D029D89-7B63-4C94-AD4D-2E4D6BB83637}" type="slidenum">
              <a:rPr kumimoji="1" lang="ja-JP" altLang="en-US" smtClean="0"/>
              <a:pPr/>
              <a:t>‹#›</a:t>
            </a:fld>
            <a:endParaRPr kumimoji="1" lang="ja-JP" altLang="en-US"/>
          </a:p>
        </p:txBody>
      </p:sp>
      <p:pic>
        <p:nvPicPr>
          <p:cNvPr id="16" name="図 15" descr="FUJITSU-RESTRICTED">
            <a:extLst>
              <a:ext uri="{FF2B5EF4-FFF2-40B4-BE49-F238E27FC236}">
                <a16:creationId xmlns:a16="http://schemas.microsoft.com/office/drawing/2014/main" id="{5FA372CF-518F-49F1-84E9-A9D99CDFB107}"/>
              </a:ext>
              <a:ext uri="{C183D7F6-B498-43B3-948B-1728B52AA6E4}">
                <adec:decorative xmlns:adec="http://schemas.microsoft.com/office/drawing/2017/decorative" val="0"/>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spTree>
    <p:extLst>
      <p:ext uri="{BB962C8B-B14F-4D97-AF65-F5344CB8AC3E}">
        <p14:creationId xmlns:p14="http://schemas.microsoft.com/office/powerpoint/2010/main" val="996803211"/>
      </p:ext>
    </p:extLst>
  </p:cSld>
  <p:clrMap bg1="lt1" tx1="dk1" bg2="lt2" tx2="dk2" accent1="accent1" accent2="accent2" accent3="accent3" accent4="accent4" accent5="accent5" accent6="accent6" hlink="hlink" folHlink="folHlink"/>
  <p:sldLayoutIdLst>
    <p:sldLayoutId id="2147483724" r:id="rId1"/>
    <p:sldLayoutId id="2147483688" r:id="rId2"/>
    <p:sldLayoutId id="2147483689" r:id="rId3"/>
    <p:sldLayoutId id="2147483690" r:id="rId4"/>
    <p:sldLayoutId id="2147483691" r:id="rId5"/>
    <p:sldLayoutId id="2147483692" r:id="rId6"/>
    <p:sldLayoutId id="2147483733" r:id="rId7"/>
    <p:sldLayoutId id="2147483734" r:id="rId8"/>
    <p:sldLayoutId id="2147483693"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kumimoji="1" sz="2800" b="1" kern="1200">
          <a:solidFill>
            <a:schemeClr val="bg1"/>
          </a:solidFill>
          <a:latin typeface="+mj-lt"/>
          <a:ea typeface="+mj-ea"/>
          <a:cs typeface="+mj-cs"/>
        </a:defRPr>
      </a:lvl1pPr>
    </p:titleStyle>
    <p:bodyStyle>
      <a:lvl1pPr marL="171450" indent="-216000" algn="l" defTabSz="685800" rtl="0" eaLnBrk="1" latinLnBrk="0" hangingPunct="1">
        <a:lnSpc>
          <a:spcPct val="90000"/>
        </a:lnSpc>
        <a:spcBef>
          <a:spcPts val="0"/>
        </a:spcBef>
        <a:spcAft>
          <a:spcPts val="600"/>
        </a:spcAft>
        <a:buClr>
          <a:schemeClr val="accent1"/>
        </a:buClr>
        <a:buSzPct val="130000"/>
        <a:buFont typeface="Tahoma" panose="020B0604030504040204" pitchFamily="34" charset="0"/>
        <a:buChar char="○"/>
        <a:defRPr kumimoji="1" sz="2400" kern="1200">
          <a:solidFill>
            <a:schemeClr val="tx1"/>
          </a:solidFill>
          <a:latin typeface="+mn-lt"/>
          <a:ea typeface="+mn-ea"/>
          <a:cs typeface="+mn-cs"/>
        </a:defRPr>
      </a:lvl1pPr>
      <a:lvl2pPr marL="514350" indent="-171450" algn="l" defTabSz="685800" rtl="0" eaLnBrk="1" latinLnBrk="0" hangingPunct="1">
        <a:lnSpc>
          <a:spcPct val="90000"/>
        </a:lnSpc>
        <a:spcBef>
          <a:spcPts val="0"/>
        </a:spcBef>
        <a:spcAft>
          <a:spcPts val="600"/>
        </a:spcAft>
        <a:buClr>
          <a:schemeClr val="accent2"/>
        </a:buClr>
        <a:buSzPct val="130000"/>
        <a:buFont typeface="Tahoma" panose="020B0604030504040204" pitchFamily="34" charset="0"/>
        <a:buChar char="○"/>
        <a:defRPr kumimoji="1" sz="2000" kern="1200">
          <a:solidFill>
            <a:schemeClr val="tx1"/>
          </a:solidFill>
          <a:latin typeface="+mn-lt"/>
          <a:ea typeface="+mn-ea"/>
          <a:cs typeface="+mn-cs"/>
        </a:defRPr>
      </a:lvl2pPr>
      <a:lvl3pPr marL="857250" indent="-171450" algn="l" defTabSz="685800" rtl="0" eaLnBrk="1" latinLnBrk="0" hangingPunct="1">
        <a:lnSpc>
          <a:spcPct val="90000"/>
        </a:lnSpc>
        <a:spcBef>
          <a:spcPts val="0"/>
        </a:spcBef>
        <a:spcAft>
          <a:spcPts val="600"/>
        </a:spcAft>
        <a:buClr>
          <a:schemeClr val="tx1">
            <a:lumMod val="50000"/>
            <a:lumOff val="50000"/>
          </a:schemeClr>
        </a:buClr>
        <a:buSzPct val="130000"/>
        <a:buFont typeface="Tahoma" panose="020B0604030504040204" pitchFamily="34" charset="0"/>
        <a:buChar char="○"/>
        <a:defRPr kumimoji="1" sz="1800" kern="1200">
          <a:solidFill>
            <a:schemeClr val="tx1"/>
          </a:solidFill>
          <a:latin typeface="+mn-lt"/>
          <a:ea typeface="+mn-ea"/>
          <a:cs typeface="+mn-cs"/>
        </a:defRPr>
      </a:lvl3pPr>
      <a:lvl4pPr marL="1200150" indent="-171450" algn="l" defTabSz="685800" rtl="0" eaLnBrk="1" latinLnBrk="0" hangingPunct="1">
        <a:lnSpc>
          <a:spcPct val="90000"/>
        </a:lnSpc>
        <a:spcBef>
          <a:spcPts val="0"/>
        </a:spcBef>
        <a:spcAft>
          <a:spcPts val="600"/>
        </a:spcAft>
        <a:buClr>
          <a:schemeClr val="bg1">
            <a:lumMod val="50000"/>
          </a:schemeClr>
        </a:buClr>
        <a:buSzPct val="130000"/>
        <a:buFont typeface="Arial" panose="020B0604020202020204" pitchFamily="34" charset="0"/>
        <a:buChar char="●"/>
        <a:defRPr kumimoji="1" sz="16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50000"/>
          </a:schemeClr>
        </a:buClr>
        <a:buFontTx/>
        <a:buBlip>
          <a:blip r:embed="rId13"/>
        </a:buBlip>
        <a:defRPr kumimoji="1"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Clr>
          <a:schemeClr val="bg1">
            <a:lumMod val="50000"/>
          </a:schemeClr>
        </a:buClr>
        <a:buFontTx/>
        <a:buBlip>
          <a:blip r:embed="rId13"/>
        </a:buBlip>
        <a:defRPr kumimoji="1" sz="16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pos="146">
          <p15:clr>
            <a:srgbClr val="F26B43"/>
          </p15:clr>
        </p15:guide>
        <p15:guide id="4" pos="5612">
          <p15:clr>
            <a:srgbClr val="F26B43"/>
          </p15:clr>
        </p15:guide>
        <p15:guide id="5" orient="horz" pos="3094">
          <p15:clr>
            <a:srgbClr val="F26B43"/>
          </p15:clr>
        </p15:guide>
        <p15:guide id="6" orient="horz" pos="145">
          <p15:clr>
            <a:srgbClr val="F26B43"/>
          </p15:clr>
        </p15:guide>
        <p15:guide id="7" orient="horz" pos="599">
          <p15:clr>
            <a:srgbClr val="F26B43"/>
          </p15:clr>
        </p15:guide>
        <p15:guide id="8" orient="horz" pos="2987">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9" name="グループ化 38">
            <a:extLst>
              <a:ext uri="{FF2B5EF4-FFF2-40B4-BE49-F238E27FC236}">
                <a16:creationId xmlns:a16="http://schemas.microsoft.com/office/drawing/2014/main" id="{E1B0F958-6CC1-4F4C-9FC9-FE113708412A}"/>
              </a:ext>
            </a:extLst>
          </p:cNvPr>
          <p:cNvGrpSpPr/>
          <p:nvPr userDrawn="1"/>
        </p:nvGrpSpPr>
        <p:grpSpPr bwMode="gray">
          <a:xfrm>
            <a:off x="1143" y="-3923"/>
            <a:ext cx="9142857" cy="716400"/>
            <a:chOff x="1143" y="-3923"/>
            <a:chExt cx="9142857" cy="716400"/>
          </a:xfrm>
        </p:grpSpPr>
        <p:pic>
          <p:nvPicPr>
            <p:cNvPr id="40" name="図 39">
              <a:extLst>
                <a:ext uri="{FF2B5EF4-FFF2-40B4-BE49-F238E27FC236}">
                  <a16:creationId xmlns:a16="http://schemas.microsoft.com/office/drawing/2014/main" id="{A98FC027-C738-4D9D-A475-3FE6B15A3F2C}"/>
                </a:ext>
                <a:ext uri="{C183D7F6-B498-43B3-948B-1728B52AA6E4}">
                  <adec:decorative xmlns:adec="http://schemas.microsoft.com/office/drawing/2017/decorative" val="1"/>
                </a:ext>
              </a:extLst>
            </p:cNvPr>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bwMode="gray">
            <a:xfrm>
              <a:off x="1143" y="-3923"/>
              <a:ext cx="9142857" cy="716400"/>
            </a:xfrm>
            <a:prstGeom prst="rect">
              <a:avLst/>
            </a:prstGeom>
          </p:spPr>
        </p:pic>
        <p:sp>
          <p:nvSpPr>
            <p:cNvPr id="41" name="正方形/長方形 3">
              <a:extLst>
                <a:ext uri="{FF2B5EF4-FFF2-40B4-BE49-F238E27FC236}">
                  <a16:creationId xmlns:a16="http://schemas.microsoft.com/office/drawing/2014/main" id="{4C033CB7-E22F-4E09-9A33-B33A706BB35B}"/>
                </a:ext>
              </a:extLst>
            </p:cNvPr>
            <p:cNvSpPr/>
            <p:nvPr userDrawn="1"/>
          </p:nvSpPr>
          <p:spPr bwMode="gray">
            <a:xfrm>
              <a:off x="6637867" y="-2055"/>
              <a:ext cx="2506132" cy="714532"/>
            </a:xfrm>
            <a:prstGeom prst="rect">
              <a:avLst/>
            </a:prstGeom>
            <a:gradFill flip="none" rotWithShape="1">
              <a:gsLst>
                <a:gs pos="0">
                  <a:schemeClr val="accent4">
                    <a:alpha val="50000"/>
                  </a:schemeClr>
                </a:gs>
                <a:gs pos="100000">
                  <a:schemeClr val="accent4">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grpSp>
      <p:grpSp>
        <p:nvGrpSpPr>
          <p:cNvPr id="51" name="Group 27" descr="Fujitsu">
            <a:extLst>
              <a:ext uri="{FF2B5EF4-FFF2-40B4-BE49-F238E27FC236}">
                <a16:creationId xmlns:a16="http://schemas.microsoft.com/office/drawing/2014/main" id="{D190A9A3-6859-4627-AA33-100600AED09B}"/>
              </a:ext>
            </a:extLst>
          </p:cNvPr>
          <p:cNvGrpSpPr/>
          <p:nvPr userDrawn="1"/>
        </p:nvGrpSpPr>
        <p:grpSpPr bwMode="gray">
          <a:xfrm>
            <a:off x="8169274" y="180891"/>
            <a:ext cx="741363" cy="361336"/>
            <a:chOff x="8012114" y="249161"/>
            <a:chExt cx="892174" cy="434841"/>
          </a:xfrm>
        </p:grpSpPr>
        <p:sp>
          <p:nvSpPr>
            <p:cNvPr id="52" name="Freeform 34">
              <a:extLst>
                <a:ext uri="{FF2B5EF4-FFF2-40B4-BE49-F238E27FC236}">
                  <a16:creationId xmlns:a16="http://schemas.microsoft.com/office/drawing/2014/main" id="{7C8564F0-DCB6-4263-865F-38C7D0A0B274}"/>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35">
              <a:extLst>
                <a:ext uri="{FF2B5EF4-FFF2-40B4-BE49-F238E27FC236}">
                  <a16:creationId xmlns:a16="http://schemas.microsoft.com/office/drawing/2014/main" id="{69C06DB5-EEF8-472F-848F-7496C3731FD6}"/>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36">
              <a:extLst>
                <a:ext uri="{FF2B5EF4-FFF2-40B4-BE49-F238E27FC236}">
                  <a16:creationId xmlns:a16="http://schemas.microsoft.com/office/drawing/2014/main" id="{12F21603-F1A8-4B46-9714-771D2088C55A}"/>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5" name="Freeform 37">
              <a:extLst>
                <a:ext uri="{FF2B5EF4-FFF2-40B4-BE49-F238E27FC236}">
                  <a16:creationId xmlns:a16="http://schemas.microsoft.com/office/drawing/2014/main" id="{A35D9F0D-5318-4F90-BE0A-3708F21F7245}"/>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38">
              <a:extLst>
                <a:ext uri="{FF2B5EF4-FFF2-40B4-BE49-F238E27FC236}">
                  <a16:creationId xmlns:a16="http://schemas.microsoft.com/office/drawing/2014/main" id="{064DB1CD-6C78-48D5-8547-29AD6E9254DA}"/>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39">
              <a:extLst>
                <a:ext uri="{FF2B5EF4-FFF2-40B4-BE49-F238E27FC236}">
                  <a16:creationId xmlns:a16="http://schemas.microsoft.com/office/drawing/2014/main" id="{13773711-7841-4A08-9BCE-AFBE53A9F8AC}"/>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Freeform 40">
              <a:extLst>
                <a:ext uri="{FF2B5EF4-FFF2-40B4-BE49-F238E27FC236}">
                  <a16:creationId xmlns:a16="http://schemas.microsoft.com/office/drawing/2014/main" id="{77F5944A-8B09-4E7F-ACAD-BBA78FA7CF98}"/>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9" name="Freeform 41">
              <a:extLst>
                <a:ext uri="{FF2B5EF4-FFF2-40B4-BE49-F238E27FC236}">
                  <a16:creationId xmlns:a16="http://schemas.microsoft.com/office/drawing/2014/main" id="{0580FB69-8275-4EA3-B402-A3E3B7D501A1}"/>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 name="Title Placeholder 1"/>
          <p:cNvSpPr>
            <a:spLocks noGrp="1"/>
          </p:cNvSpPr>
          <p:nvPr>
            <p:ph type="title"/>
          </p:nvPr>
        </p:nvSpPr>
        <p:spPr bwMode="gray">
          <a:xfrm>
            <a:off x="230825" y="166200"/>
            <a:ext cx="7740000" cy="387798"/>
          </a:xfrm>
          <a:prstGeom prst="rect">
            <a:avLst/>
          </a:prstGeom>
        </p:spPr>
        <p:txBody>
          <a:bodyPr vert="horz" lIns="0" tIns="0" rIns="0" bIns="0" rtlCol="0" anchor="ctr">
            <a:spAutoFit/>
          </a:bodyPr>
          <a:lstStyle/>
          <a:p>
            <a:r>
              <a:rPr lang="en-US" altLang="ja-JP" dirty="0"/>
              <a:t>Master title</a:t>
            </a:r>
            <a:endParaRPr lang="en-US" dirty="0"/>
          </a:p>
        </p:txBody>
      </p:sp>
      <p:sp>
        <p:nvSpPr>
          <p:cNvPr id="3" name="Text Placeholder 2"/>
          <p:cNvSpPr>
            <a:spLocks noGrp="1"/>
          </p:cNvSpPr>
          <p:nvPr>
            <p:ph type="body" idx="1"/>
          </p:nvPr>
        </p:nvSpPr>
        <p:spPr bwMode="gray">
          <a:xfrm>
            <a:off x="230825" y="950912"/>
            <a:ext cx="8679813" cy="3786687"/>
          </a:xfrm>
          <a:prstGeom prst="rect">
            <a:avLst/>
          </a:prstGeom>
        </p:spPr>
        <p:txBody>
          <a:bodyPr vert="horz" lIns="0" tIns="0" rIns="0" bIns="0" rtlCol="0">
            <a:normAutofit/>
          </a:bodyPr>
          <a:lstStyle/>
          <a:p>
            <a:pPr lvl="0"/>
            <a:r>
              <a:rPr lang="en-US" altLang="ja-JP" dirty="0"/>
              <a:t>Bullets level 1</a:t>
            </a:r>
            <a:endParaRPr lang="ja-JP" altLang="en-US" dirty="0"/>
          </a:p>
          <a:p>
            <a:pPr lvl="1"/>
            <a:r>
              <a:rPr lang="en-GB" altLang="ja-JP" dirty="0"/>
              <a:t>Bullets level 2</a:t>
            </a:r>
            <a:endParaRPr lang="ja-JP" altLang="en-US" dirty="0"/>
          </a:p>
          <a:p>
            <a:pPr lvl="2"/>
            <a:r>
              <a:rPr lang="en-US" altLang="ja-JP" dirty="0"/>
              <a:t>Bullets level 3</a:t>
            </a:r>
            <a:endParaRPr lang="ja-JP" altLang="en-US" dirty="0"/>
          </a:p>
          <a:p>
            <a:pPr lvl="3"/>
            <a:r>
              <a:rPr lang="en-GB" altLang="ja-JP" dirty="0"/>
              <a:t>Bullets level 4</a:t>
            </a:r>
            <a:endParaRPr lang="ja-JP" altLang="en-US" dirty="0"/>
          </a:p>
        </p:txBody>
      </p:sp>
      <p:sp>
        <p:nvSpPr>
          <p:cNvPr id="5" name="Footer Placeholder 4"/>
          <p:cNvSpPr>
            <a:spLocks noGrp="1"/>
          </p:cNvSpPr>
          <p:nvPr>
            <p:ph type="ftr" sz="quarter" idx="3"/>
          </p:nvPr>
        </p:nvSpPr>
        <p:spPr bwMode="gray">
          <a:xfrm>
            <a:off x="7756525" y="4888352"/>
            <a:ext cx="1156117" cy="107722"/>
          </a:xfrm>
          <a:prstGeom prst="rect">
            <a:avLst/>
          </a:prstGeom>
        </p:spPr>
        <p:txBody>
          <a:bodyPr vert="horz" wrap="none" lIns="0" tIns="0" rIns="0" bIns="0" rtlCol="0" anchor="ctr">
            <a:noAutofit/>
          </a:bodyPr>
          <a:lstStyle>
            <a:lvl1pPr algn="r">
              <a:defRPr sz="700">
                <a:solidFill>
                  <a:schemeClr val="tx1"/>
                </a:solidFill>
                <a:latin typeface="+mn-lt"/>
              </a:defRPr>
            </a:lvl1pPr>
          </a:lstStyle>
          <a:p>
            <a:r>
              <a:rPr lang="de-DE" altLang="ja-JP"/>
              <a:t>© 2021 Fujitsu Limited</a:t>
            </a:r>
            <a:endParaRPr lang="de-DE" altLang="ja-JP" dirty="0"/>
          </a:p>
        </p:txBody>
      </p:sp>
      <p:sp>
        <p:nvSpPr>
          <p:cNvPr id="6" name="Slide Number Placeholder 5"/>
          <p:cNvSpPr>
            <a:spLocks noGrp="1"/>
          </p:cNvSpPr>
          <p:nvPr>
            <p:ph type="sldNum" sz="quarter" idx="4"/>
          </p:nvPr>
        </p:nvSpPr>
        <p:spPr bwMode="gray">
          <a:xfrm>
            <a:off x="4302000" y="4877481"/>
            <a:ext cx="540000" cy="123111"/>
          </a:xfrm>
          <a:prstGeom prst="rect">
            <a:avLst/>
          </a:prstGeom>
        </p:spPr>
        <p:txBody>
          <a:bodyPr vert="horz" lIns="0" tIns="0" rIns="0" bIns="0" rtlCol="0" anchor="ctr">
            <a:spAutoFit/>
          </a:bodyPr>
          <a:lstStyle>
            <a:lvl1pPr algn="ctr">
              <a:defRPr sz="800">
                <a:solidFill>
                  <a:schemeClr val="tx1"/>
                </a:solidFill>
                <a:latin typeface="+mn-lt"/>
              </a:defRPr>
            </a:lvl1pPr>
          </a:lstStyle>
          <a:p>
            <a:fld id="{4D029D89-7B63-4C94-AD4D-2E4D6BB83637}" type="slidenum">
              <a:rPr kumimoji="1" lang="ja-JP" altLang="en-US" smtClean="0"/>
              <a:pPr/>
              <a:t>‹#›</a:t>
            </a:fld>
            <a:endParaRPr kumimoji="1" lang="ja-JP" altLang="en-US"/>
          </a:p>
        </p:txBody>
      </p:sp>
      <p:pic>
        <p:nvPicPr>
          <p:cNvPr id="16" name="図 15" descr="FUJITSU-RESTRICTED">
            <a:extLst>
              <a:ext uri="{FF2B5EF4-FFF2-40B4-BE49-F238E27FC236}">
                <a16:creationId xmlns:a16="http://schemas.microsoft.com/office/drawing/2014/main" id="{CD67450D-0A6A-459A-82ED-6773C4417B8E}"/>
              </a:ext>
              <a:ext uri="{C183D7F6-B498-43B3-948B-1728B52AA6E4}">
                <adec:decorative xmlns:adec="http://schemas.microsoft.com/office/drawing/2017/decorative" val="0"/>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spTree>
    <p:extLst>
      <p:ext uri="{BB962C8B-B14F-4D97-AF65-F5344CB8AC3E}">
        <p14:creationId xmlns:p14="http://schemas.microsoft.com/office/powerpoint/2010/main" val="1211309184"/>
      </p:ext>
    </p:extLst>
  </p:cSld>
  <p:clrMap bg1="lt1" tx1="dk1" bg2="lt2" tx2="dk2" accent1="accent1" accent2="accent2" accent3="accent3" accent4="accent4" accent5="accent5" accent6="accent6" hlink="hlink" folHlink="folHlink"/>
  <p:sldLayoutIdLst>
    <p:sldLayoutId id="2147483725" r:id="rId1"/>
    <p:sldLayoutId id="2147483695" r:id="rId2"/>
    <p:sldLayoutId id="2147483696" r:id="rId3"/>
    <p:sldLayoutId id="2147483697" r:id="rId4"/>
    <p:sldLayoutId id="2147483698" r:id="rId5"/>
    <p:sldLayoutId id="2147483699" r:id="rId6"/>
    <p:sldLayoutId id="2147483735" r:id="rId7"/>
    <p:sldLayoutId id="2147483736" r:id="rId8"/>
    <p:sldLayoutId id="2147483700"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kumimoji="1" sz="2800" b="1" kern="1200">
          <a:solidFill>
            <a:schemeClr val="bg1"/>
          </a:solidFill>
          <a:latin typeface="+mj-lt"/>
          <a:ea typeface="+mj-ea"/>
          <a:cs typeface="+mj-cs"/>
        </a:defRPr>
      </a:lvl1pPr>
    </p:titleStyle>
    <p:bodyStyle>
      <a:lvl1pPr marL="171450" indent="-216000" algn="l" defTabSz="685800" rtl="0" eaLnBrk="1" latinLnBrk="0" hangingPunct="1">
        <a:lnSpc>
          <a:spcPct val="90000"/>
        </a:lnSpc>
        <a:spcBef>
          <a:spcPts val="0"/>
        </a:spcBef>
        <a:spcAft>
          <a:spcPts val="600"/>
        </a:spcAft>
        <a:buClr>
          <a:schemeClr val="accent4"/>
        </a:buClr>
        <a:buSzPct val="130000"/>
        <a:buFont typeface="Tahoma" panose="020B0604030504040204" pitchFamily="34" charset="0"/>
        <a:buChar char="○"/>
        <a:defRPr kumimoji="1" sz="2400" kern="1200">
          <a:solidFill>
            <a:schemeClr val="tx1"/>
          </a:solidFill>
          <a:latin typeface="+mn-lt"/>
          <a:ea typeface="+mn-ea"/>
          <a:cs typeface="+mn-cs"/>
        </a:defRPr>
      </a:lvl1pPr>
      <a:lvl2pPr marL="514350" indent="-171450" algn="l" defTabSz="685800" rtl="0" eaLnBrk="1" latinLnBrk="0" hangingPunct="1">
        <a:lnSpc>
          <a:spcPct val="90000"/>
        </a:lnSpc>
        <a:spcBef>
          <a:spcPts val="0"/>
        </a:spcBef>
        <a:spcAft>
          <a:spcPts val="600"/>
        </a:spcAft>
        <a:buClr>
          <a:srgbClr val="00E7EF"/>
        </a:buClr>
        <a:buSzPct val="130000"/>
        <a:buFont typeface="Tahoma" panose="020B0604030504040204" pitchFamily="34" charset="0"/>
        <a:buChar char="○"/>
        <a:defRPr kumimoji="1" sz="2000" kern="1200">
          <a:solidFill>
            <a:schemeClr val="tx1"/>
          </a:solidFill>
          <a:latin typeface="+mn-lt"/>
          <a:ea typeface="+mn-ea"/>
          <a:cs typeface="+mn-cs"/>
        </a:defRPr>
      </a:lvl2pPr>
      <a:lvl3pPr marL="857250" indent="-171450" algn="l" defTabSz="685800" rtl="0" eaLnBrk="1" latinLnBrk="0" hangingPunct="1">
        <a:lnSpc>
          <a:spcPct val="90000"/>
        </a:lnSpc>
        <a:spcBef>
          <a:spcPts val="0"/>
        </a:spcBef>
        <a:spcAft>
          <a:spcPts val="600"/>
        </a:spcAft>
        <a:buClr>
          <a:schemeClr val="tx1">
            <a:lumMod val="50000"/>
            <a:lumOff val="50000"/>
          </a:schemeClr>
        </a:buClr>
        <a:buSzPct val="130000"/>
        <a:buFont typeface="Tahoma" panose="020B0604030504040204" pitchFamily="34" charset="0"/>
        <a:buChar char="○"/>
        <a:defRPr kumimoji="1" sz="1800" kern="1200">
          <a:solidFill>
            <a:schemeClr val="tx1"/>
          </a:solidFill>
          <a:latin typeface="+mn-lt"/>
          <a:ea typeface="+mn-ea"/>
          <a:cs typeface="+mn-cs"/>
        </a:defRPr>
      </a:lvl3pPr>
      <a:lvl4pPr marL="1200150" indent="-171450" algn="l" defTabSz="685800" rtl="0" eaLnBrk="1" latinLnBrk="0" hangingPunct="1">
        <a:lnSpc>
          <a:spcPct val="90000"/>
        </a:lnSpc>
        <a:spcBef>
          <a:spcPts val="0"/>
        </a:spcBef>
        <a:spcAft>
          <a:spcPts val="600"/>
        </a:spcAft>
        <a:buClr>
          <a:schemeClr val="bg1">
            <a:lumMod val="50000"/>
          </a:schemeClr>
        </a:buClr>
        <a:buSzPct val="130000"/>
        <a:buFont typeface="Arial" panose="020B0604020202020204" pitchFamily="34" charset="0"/>
        <a:buChar char="●"/>
        <a:defRPr kumimoji="1" sz="16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50000"/>
          </a:schemeClr>
        </a:buClr>
        <a:buFontTx/>
        <a:buBlip>
          <a:blip r:embed="rId13"/>
        </a:buBlip>
        <a:defRPr kumimoji="1"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Clr>
          <a:schemeClr val="bg1">
            <a:lumMod val="50000"/>
          </a:schemeClr>
        </a:buClr>
        <a:buFontTx/>
        <a:buBlip>
          <a:blip r:embed="rId13"/>
        </a:buBlip>
        <a:defRPr kumimoji="1" sz="16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pos="146">
          <p15:clr>
            <a:srgbClr val="F26B43"/>
          </p15:clr>
        </p15:guide>
        <p15:guide id="4" pos="5612">
          <p15:clr>
            <a:srgbClr val="F26B43"/>
          </p15:clr>
        </p15:guide>
        <p15:guide id="5" orient="horz" pos="3094">
          <p15:clr>
            <a:srgbClr val="F26B43"/>
          </p15:clr>
        </p15:guide>
        <p15:guide id="6" orient="horz" pos="145">
          <p15:clr>
            <a:srgbClr val="F26B43"/>
          </p15:clr>
        </p15:guide>
        <p15:guide id="7" orient="horz" pos="599">
          <p15:clr>
            <a:srgbClr val="F26B43"/>
          </p15:clr>
        </p15:guide>
        <p15:guide id="8" orient="horz" pos="298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EF814A34-65F2-4BEB-B061-03E46942BC70}"/>
              </a:ext>
              <a:ext uri="{C183D7F6-B498-43B3-948B-1728B52AA6E4}">
                <adec:decorative xmlns:adec="http://schemas.microsoft.com/office/drawing/2017/decorative" val="1"/>
              </a:ext>
            </a:extLst>
          </p:cNvPr>
          <p:cNvPicPr>
            <a:picLocks noChangeAspect="1"/>
          </p:cNvPicPr>
          <p:nvPr userDrawn="1"/>
        </p:nvPicPr>
        <p:blipFill rotWithShape="1">
          <a:blip r:embed="rId11" cstate="print">
            <a:extLst>
              <a:ext uri="{28A0092B-C50C-407E-A947-70E740481C1C}">
                <a14:useLocalDpi xmlns:a14="http://schemas.microsoft.com/office/drawing/2010/main"/>
              </a:ext>
            </a:extLst>
          </a:blip>
          <a:srcRect r="295"/>
          <a:stretch/>
        </p:blipFill>
        <p:spPr bwMode="gray">
          <a:xfrm>
            <a:off x="1143" y="-3923"/>
            <a:ext cx="9142857" cy="716400"/>
          </a:xfrm>
          <a:prstGeom prst="rect">
            <a:avLst/>
          </a:prstGeom>
        </p:spPr>
      </p:pic>
      <p:sp>
        <p:nvSpPr>
          <p:cNvPr id="19" name="正方形/長方形 3">
            <a:extLst>
              <a:ext uri="{FF2B5EF4-FFF2-40B4-BE49-F238E27FC236}">
                <a16:creationId xmlns:a16="http://schemas.microsoft.com/office/drawing/2014/main" id="{E52DD1F5-3903-4E39-8444-47947DF80896}"/>
              </a:ext>
            </a:extLst>
          </p:cNvPr>
          <p:cNvSpPr/>
          <p:nvPr userDrawn="1"/>
        </p:nvSpPr>
        <p:spPr bwMode="gray">
          <a:xfrm>
            <a:off x="7271191" y="-2055"/>
            <a:ext cx="1872808" cy="714532"/>
          </a:xfrm>
          <a:prstGeom prst="rect">
            <a:avLst/>
          </a:prstGeom>
          <a:gradFill flip="none" rotWithShape="1">
            <a:gsLst>
              <a:gs pos="0">
                <a:schemeClr val="accent6">
                  <a:alpha val="60000"/>
                </a:schemeClr>
              </a:gs>
              <a:gs pos="100000">
                <a:schemeClr val="accent6">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p:txBody>
      </p:sp>
      <p:grpSp>
        <p:nvGrpSpPr>
          <p:cNvPr id="20" name="Group 27" descr="Fujitsu">
            <a:extLst>
              <a:ext uri="{FF2B5EF4-FFF2-40B4-BE49-F238E27FC236}">
                <a16:creationId xmlns:a16="http://schemas.microsoft.com/office/drawing/2014/main" id="{9CD03FB8-A348-43F0-9C65-FFBA2D4A3452}"/>
              </a:ext>
            </a:extLst>
          </p:cNvPr>
          <p:cNvGrpSpPr/>
          <p:nvPr userDrawn="1"/>
        </p:nvGrpSpPr>
        <p:grpSpPr bwMode="gray">
          <a:xfrm>
            <a:off x="8169274" y="180891"/>
            <a:ext cx="741363" cy="361336"/>
            <a:chOff x="8012114" y="249161"/>
            <a:chExt cx="892174" cy="434841"/>
          </a:xfrm>
        </p:grpSpPr>
        <p:sp>
          <p:nvSpPr>
            <p:cNvPr id="21" name="Freeform 34">
              <a:extLst>
                <a:ext uri="{FF2B5EF4-FFF2-40B4-BE49-F238E27FC236}">
                  <a16:creationId xmlns:a16="http://schemas.microsoft.com/office/drawing/2014/main" id="{109B0727-CE83-4C4C-890C-3AAB57034355}"/>
                </a:ext>
              </a:extLst>
            </p:cNvPr>
            <p:cNvSpPr>
              <a:spLocks/>
            </p:cNvSpPr>
            <p:nvPr userDrawn="1"/>
          </p:nvSpPr>
          <p:spPr bwMode="gray">
            <a:xfrm>
              <a:off x="8307389" y="249161"/>
              <a:ext cx="179387" cy="139657"/>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35">
              <a:extLst>
                <a:ext uri="{FF2B5EF4-FFF2-40B4-BE49-F238E27FC236}">
                  <a16:creationId xmlns:a16="http://schemas.microsoft.com/office/drawing/2014/main" id="{0C19E0DE-F4B3-4BB0-A327-57E979F6D8FB}"/>
                </a:ext>
              </a:extLst>
            </p:cNvPr>
            <p:cNvSpPr>
              <a:spLocks/>
            </p:cNvSpPr>
            <p:nvPr userDrawn="1"/>
          </p:nvSpPr>
          <p:spPr bwMode="gray">
            <a:xfrm>
              <a:off x="8012114" y="401514"/>
              <a:ext cx="123825" cy="201551"/>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Freeform 36">
              <a:extLst>
                <a:ext uri="{FF2B5EF4-FFF2-40B4-BE49-F238E27FC236}">
                  <a16:creationId xmlns:a16="http://schemas.microsoft.com/office/drawing/2014/main" id="{316B45B9-C836-4B38-BB1B-34C488B3E679}"/>
                </a:ext>
              </a:extLst>
            </p:cNvPr>
            <p:cNvSpPr>
              <a:spLocks/>
            </p:cNvSpPr>
            <p:nvPr userDrawn="1"/>
          </p:nvSpPr>
          <p:spPr bwMode="gray">
            <a:xfrm>
              <a:off x="8305801" y="401514"/>
              <a:ext cx="80962" cy="28248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Freeform 37">
              <a:extLst>
                <a:ext uri="{FF2B5EF4-FFF2-40B4-BE49-F238E27FC236}">
                  <a16:creationId xmlns:a16="http://schemas.microsoft.com/office/drawing/2014/main" id="{A4EB8276-D28F-4961-989D-C9F0D958477B}"/>
                </a:ext>
              </a:extLst>
            </p:cNvPr>
            <p:cNvSpPr>
              <a:spLocks/>
            </p:cNvSpPr>
            <p:nvPr userDrawn="1"/>
          </p:nvSpPr>
          <p:spPr bwMode="gray">
            <a:xfrm>
              <a:off x="8396289" y="401514"/>
              <a:ext cx="63500" cy="201551"/>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 name="Freeform 38">
              <a:extLst>
                <a:ext uri="{FF2B5EF4-FFF2-40B4-BE49-F238E27FC236}">
                  <a16:creationId xmlns:a16="http://schemas.microsoft.com/office/drawing/2014/main" id="{5EC74B8D-6CBA-4C8E-BB08-23D0B5B2D112}"/>
                </a:ext>
              </a:extLst>
            </p:cNvPr>
            <p:cNvSpPr>
              <a:spLocks/>
            </p:cNvSpPr>
            <p:nvPr userDrawn="1"/>
          </p:nvSpPr>
          <p:spPr bwMode="gray">
            <a:xfrm>
              <a:off x="8459789" y="401514"/>
              <a:ext cx="150812" cy="201551"/>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6" name="Freeform 39">
              <a:extLst>
                <a:ext uri="{FF2B5EF4-FFF2-40B4-BE49-F238E27FC236}">
                  <a16:creationId xmlns:a16="http://schemas.microsoft.com/office/drawing/2014/main" id="{ECBE6C06-936E-4E3E-9C58-79FBA69938C9}"/>
                </a:ext>
              </a:extLst>
            </p:cNvPr>
            <p:cNvSpPr>
              <a:spLocks/>
            </p:cNvSpPr>
            <p:nvPr userDrawn="1"/>
          </p:nvSpPr>
          <p:spPr bwMode="gray">
            <a:xfrm>
              <a:off x="8734426" y="401514"/>
              <a:ext cx="169862" cy="204725"/>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0">
              <a:extLst>
                <a:ext uri="{FF2B5EF4-FFF2-40B4-BE49-F238E27FC236}">
                  <a16:creationId xmlns:a16="http://schemas.microsoft.com/office/drawing/2014/main" id="{0814CA88-8B5C-47B5-9D1E-70BBC921279C}"/>
                </a:ext>
              </a:extLst>
            </p:cNvPr>
            <p:cNvSpPr>
              <a:spLocks/>
            </p:cNvSpPr>
            <p:nvPr userDrawn="1"/>
          </p:nvSpPr>
          <p:spPr bwMode="gray">
            <a:xfrm>
              <a:off x="8142289" y="401514"/>
              <a:ext cx="169862" cy="206312"/>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 name="Freeform 41">
              <a:extLst>
                <a:ext uri="{FF2B5EF4-FFF2-40B4-BE49-F238E27FC236}">
                  <a16:creationId xmlns:a16="http://schemas.microsoft.com/office/drawing/2014/main" id="{E7B6D7C8-0DC1-45C5-83B7-E9064B4AE632}"/>
                </a:ext>
              </a:extLst>
            </p:cNvPr>
            <p:cNvSpPr>
              <a:spLocks/>
            </p:cNvSpPr>
            <p:nvPr userDrawn="1"/>
          </p:nvSpPr>
          <p:spPr bwMode="gray">
            <a:xfrm>
              <a:off x="8604251" y="396753"/>
              <a:ext cx="130175" cy="211073"/>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 name="Title Placeholder 1"/>
          <p:cNvSpPr>
            <a:spLocks noGrp="1"/>
          </p:cNvSpPr>
          <p:nvPr>
            <p:ph type="title"/>
          </p:nvPr>
        </p:nvSpPr>
        <p:spPr bwMode="gray">
          <a:xfrm>
            <a:off x="230825" y="166200"/>
            <a:ext cx="7740000" cy="387798"/>
          </a:xfrm>
          <a:prstGeom prst="rect">
            <a:avLst/>
          </a:prstGeom>
        </p:spPr>
        <p:txBody>
          <a:bodyPr vert="horz" lIns="0" tIns="0" rIns="0" bIns="0" rtlCol="0" anchor="ctr">
            <a:spAutoFit/>
          </a:bodyPr>
          <a:lstStyle/>
          <a:p>
            <a:r>
              <a:rPr lang="en-US" altLang="ja-JP" dirty="0"/>
              <a:t>Master title</a:t>
            </a:r>
            <a:endParaRPr lang="en-US" dirty="0"/>
          </a:p>
        </p:txBody>
      </p:sp>
      <p:sp>
        <p:nvSpPr>
          <p:cNvPr id="3" name="Text Placeholder 2"/>
          <p:cNvSpPr>
            <a:spLocks noGrp="1"/>
          </p:cNvSpPr>
          <p:nvPr>
            <p:ph type="body" idx="1"/>
          </p:nvPr>
        </p:nvSpPr>
        <p:spPr bwMode="gray">
          <a:xfrm>
            <a:off x="230825" y="950912"/>
            <a:ext cx="8679813" cy="3786687"/>
          </a:xfrm>
          <a:prstGeom prst="rect">
            <a:avLst/>
          </a:prstGeom>
        </p:spPr>
        <p:txBody>
          <a:bodyPr vert="horz" lIns="0" tIns="0" rIns="0" bIns="0" rtlCol="0">
            <a:normAutofit/>
          </a:bodyPr>
          <a:lstStyle/>
          <a:p>
            <a:pPr lvl="0"/>
            <a:r>
              <a:rPr lang="en-US" altLang="ja-JP" dirty="0"/>
              <a:t>Bullets level 1</a:t>
            </a:r>
            <a:endParaRPr lang="ja-JP" altLang="en-US" dirty="0"/>
          </a:p>
          <a:p>
            <a:pPr lvl="1"/>
            <a:r>
              <a:rPr lang="en-GB" altLang="ja-JP" dirty="0"/>
              <a:t>Bullets level 2</a:t>
            </a:r>
            <a:endParaRPr lang="ja-JP" altLang="en-US" dirty="0"/>
          </a:p>
          <a:p>
            <a:pPr lvl="2"/>
            <a:r>
              <a:rPr lang="en-US" altLang="ja-JP" dirty="0"/>
              <a:t>Bullets level 3</a:t>
            </a:r>
            <a:endParaRPr lang="ja-JP" altLang="en-US" dirty="0"/>
          </a:p>
          <a:p>
            <a:pPr lvl="3"/>
            <a:r>
              <a:rPr lang="en-GB" altLang="ja-JP" dirty="0"/>
              <a:t>Bullets level 4</a:t>
            </a:r>
            <a:endParaRPr lang="ja-JP" altLang="en-US" dirty="0"/>
          </a:p>
        </p:txBody>
      </p:sp>
      <p:sp>
        <p:nvSpPr>
          <p:cNvPr id="5" name="Footer Placeholder 4"/>
          <p:cNvSpPr>
            <a:spLocks noGrp="1"/>
          </p:cNvSpPr>
          <p:nvPr>
            <p:ph type="ftr" sz="quarter" idx="3"/>
          </p:nvPr>
        </p:nvSpPr>
        <p:spPr bwMode="gray">
          <a:xfrm>
            <a:off x="7756525" y="4888352"/>
            <a:ext cx="1156117" cy="107722"/>
          </a:xfrm>
          <a:prstGeom prst="rect">
            <a:avLst/>
          </a:prstGeom>
        </p:spPr>
        <p:txBody>
          <a:bodyPr vert="horz" wrap="none" lIns="0" tIns="0" rIns="0" bIns="0" rtlCol="0" anchor="ctr">
            <a:noAutofit/>
          </a:bodyPr>
          <a:lstStyle>
            <a:lvl1pPr algn="r">
              <a:defRPr sz="700">
                <a:solidFill>
                  <a:schemeClr val="tx1"/>
                </a:solidFill>
                <a:latin typeface="+mn-lt"/>
              </a:defRPr>
            </a:lvl1pPr>
          </a:lstStyle>
          <a:p>
            <a:r>
              <a:rPr lang="de-DE" altLang="ja-JP"/>
              <a:t>© 2021 Fujitsu Limited</a:t>
            </a:r>
            <a:endParaRPr lang="de-DE" altLang="ja-JP" dirty="0"/>
          </a:p>
        </p:txBody>
      </p:sp>
      <p:sp>
        <p:nvSpPr>
          <p:cNvPr id="6" name="Slide Number Placeholder 5"/>
          <p:cNvSpPr>
            <a:spLocks noGrp="1"/>
          </p:cNvSpPr>
          <p:nvPr>
            <p:ph type="sldNum" sz="quarter" idx="4"/>
          </p:nvPr>
        </p:nvSpPr>
        <p:spPr bwMode="gray">
          <a:xfrm>
            <a:off x="4302000" y="4877481"/>
            <a:ext cx="540000" cy="123111"/>
          </a:xfrm>
          <a:prstGeom prst="rect">
            <a:avLst/>
          </a:prstGeom>
        </p:spPr>
        <p:txBody>
          <a:bodyPr vert="horz" lIns="0" tIns="0" rIns="0" bIns="0" rtlCol="0" anchor="ctr">
            <a:spAutoFit/>
          </a:bodyPr>
          <a:lstStyle>
            <a:lvl1pPr algn="ctr">
              <a:defRPr sz="800">
                <a:solidFill>
                  <a:schemeClr val="tx1"/>
                </a:solidFill>
                <a:latin typeface="+mn-lt"/>
              </a:defRPr>
            </a:lvl1pPr>
          </a:lstStyle>
          <a:p>
            <a:fld id="{4D029D89-7B63-4C94-AD4D-2E4D6BB83637}" type="slidenum">
              <a:rPr kumimoji="1" lang="ja-JP" altLang="en-US" smtClean="0"/>
              <a:pPr/>
              <a:t>‹#›</a:t>
            </a:fld>
            <a:endParaRPr kumimoji="1" lang="ja-JP" altLang="en-US"/>
          </a:p>
        </p:txBody>
      </p:sp>
      <p:pic>
        <p:nvPicPr>
          <p:cNvPr id="16" name="図 15" descr="FUJITSU-RESTRICTED">
            <a:extLst>
              <a:ext uri="{FF2B5EF4-FFF2-40B4-BE49-F238E27FC236}">
                <a16:creationId xmlns:a16="http://schemas.microsoft.com/office/drawing/2014/main" id="{DDD1C4C3-4360-4B42-915B-DEC9D27E01DA}"/>
              </a:ext>
              <a:ext uri="{C183D7F6-B498-43B3-948B-1728B52AA6E4}">
                <adec:decorative xmlns:adec="http://schemas.microsoft.com/office/drawing/2017/decorative" val="0"/>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spTree>
    <p:extLst>
      <p:ext uri="{BB962C8B-B14F-4D97-AF65-F5344CB8AC3E}">
        <p14:creationId xmlns:p14="http://schemas.microsoft.com/office/powerpoint/2010/main" val="1362385237"/>
      </p:ext>
    </p:extLst>
  </p:cSld>
  <p:clrMap bg1="lt1" tx1="dk1" bg2="lt2" tx2="dk2" accent1="accent1" accent2="accent2" accent3="accent3" accent4="accent4" accent5="accent5" accent6="accent6" hlink="hlink" folHlink="folHlink"/>
  <p:sldLayoutIdLst>
    <p:sldLayoutId id="2147483726" r:id="rId1"/>
    <p:sldLayoutId id="2147483702" r:id="rId2"/>
    <p:sldLayoutId id="2147483703" r:id="rId3"/>
    <p:sldLayoutId id="2147483704" r:id="rId4"/>
    <p:sldLayoutId id="2147483705" r:id="rId5"/>
    <p:sldLayoutId id="2147483706" r:id="rId6"/>
    <p:sldLayoutId id="2147483737" r:id="rId7"/>
    <p:sldLayoutId id="2147483738" r:id="rId8"/>
    <p:sldLayoutId id="2147483707"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kumimoji="1" sz="2800" b="1" kern="1200">
          <a:solidFill>
            <a:schemeClr val="bg1"/>
          </a:solidFill>
          <a:latin typeface="+mj-lt"/>
          <a:ea typeface="+mj-ea"/>
          <a:cs typeface="+mj-cs"/>
        </a:defRPr>
      </a:lvl1pPr>
    </p:titleStyle>
    <p:bodyStyle>
      <a:lvl1pPr marL="171450" indent="-216000" algn="l" defTabSz="685800" rtl="0" eaLnBrk="1" latinLnBrk="0" hangingPunct="1">
        <a:lnSpc>
          <a:spcPct val="90000"/>
        </a:lnSpc>
        <a:spcBef>
          <a:spcPts val="0"/>
        </a:spcBef>
        <a:spcAft>
          <a:spcPts val="600"/>
        </a:spcAft>
        <a:buClr>
          <a:schemeClr val="accent6"/>
        </a:buClr>
        <a:buSzPct val="130000"/>
        <a:buFont typeface="Tahoma" panose="020B0604030504040204" pitchFamily="34" charset="0"/>
        <a:buChar char="○"/>
        <a:defRPr kumimoji="1" sz="2400" kern="1200">
          <a:solidFill>
            <a:schemeClr val="tx1"/>
          </a:solidFill>
          <a:latin typeface="+mn-lt"/>
          <a:ea typeface="+mn-ea"/>
          <a:cs typeface="+mn-cs"/>
        </a:defRPr>
      </a:lvl1pPr>
      <a:lvl2pPr marL="514350" indent="-171450" algn="l" defTabSz="685800" rtl="0" eaLnBrk="1" latinLnBrk="0" hangingPunct="1">
        <a:lnSpc>
          <a:spcPct val="90000"/>
        </a:lnSpc>
        <a:spcBef>
          <a:spcPts val="0"/>
        </a:spcBef>
        <a:spcAft>
          <a:spcPts val="600"/>
        </a:spcAft>
        <a:buClr>
          <a:schemeClr val="accent5"/>
        </a:buClr>
        <a:buSzPct val="130000"/>
        <a:buFont typeface="Tahoma" panose="020B0604030504040204" pitchFamily="34" charset="0"/>
        <a:buChar char="○"/>
        <a:defRPr kumimoji="1" sz="2000" kern="1200">
          <a:solidFill>
            <a:schemeClr val="tx1"/>
          </a:solidFill>
          <a:latin typeface="+mn-lt"/>
          <a:ea typeface="+mn-ea"/>
          <a:cs typeface="+mn-cs"/>
        </a:defRPr>
      </a:lvl2pPr>
      <a:lvl3pPr marL="857250" indent="-171450" algn="l" defTabSz="685800" rtl="0" eaLnBrk="1" latinLnBrk="0" hangingPunct="1">
        <a:lnSpc>
          <a:spcPct val="90000"/>
        </a:lnSpc>
        <a:spcBef>
          <a:spcPts val="0"/>
        </a:spcBef>
        <a:spcAft>
          <a:spcPts val="600"/>
        </a:spcAft>
        <a:buClr>
          <a:schemeClr val="tx1">
            <a:lumMod val="50000"/>
            <a:lumOff val="50000"/>
          </a:schemeClr>
        </a:buClr>
        <a:buSzPct val="130000"/>
        <a:buFont typeface="Tahoma" panose="020B0604030504040204" pitchFamily="34" charset="0"/>
        <a:buChar char="○"/>
        <a:defRPr kumimoji="1" sz="1800" kern="1200">
          <a:solidFill>
            <a:schemeClr val="tx1"/>
          </a:solidFill>
          <a:latin typeface="+mn-lt"/>
          <a:ea typeface="+mn-ea"/>
          <a:cs typeface="+mn-cs"/>
        </a:defRPr>
      </a:lvl3pPr>
      <a:lvl4pPr marL="1200150" indent="-171450" algn="l" defTabSz="685800" rtl="0" eaLnBrk="1" latinLnBrk="0" hangingPunct="1">
        <a:lnSpc>
          <a:spcPct val="90000"/>
        </a:lnSpc>
        <a:spcBef>
          <a:spcPts val="0"/>
        </a:spcBef>
        <a:spcAft>
          <a:spcPts val="600"/>
        </a:spcAft>
        <a:buClr>
          <a:schemeClr val="bg1">
            <a:lumMod val="50000"/>
          </a:schemeClr>
        </a:buClr>
        <a:buSzPct val="130000"/>
        <a:buFont typeface="Arial" panose="020B0604020202020204" pitchFamily="34" charset="0"/>
        <a:buChar char="●"/>
        <a:defRPr kumimoji="1" sz="16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50000"/>
          </a:schemeClr>
        </a:buClr>
        <a:buFontTx/>
        <a:buBlip>
          <a:blip r:embed="rId13"/>
        </a:buBlip>
        <a:defRPr kumimoji="1"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Clr>
          <a:schemeClr val="bg1">
            <a:lumMod val="50000"/>
          </a:schemeClr>
        </a:buClr>
        <a:buFontTx/>
        <a:buBlip>
          <a:blip r:embed="rId13"/>
        </a:buBlip>
        <a:defRPr kumimoji="1" sz="16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pos="146">
          <p15:clr>
            <a:srgbClr val="F26B43"/>
          </p15:clr>
        </p15:guide>
        <p15:guide id="4" pos="5612">
          <p15:clr>
            <a:srgbClr val="F26B43"/>
          </p15:clr>
        </p15:guide>
        <p15:guide id="5" orient="horz" pos="3094">
          <p15:clr>
            <a:srgbClr val="F26B43"/>
          </p15:clr>
        </p15:guide>
        <p15:guide id="6" orient="horz" pos="145">
          <p15:clr>
            <a:srgbClr val="F26B43"/>
          </p15:clr>
        </p15:guide>
        <p15:guide id="7" orient="horz" pos="599">
          <p15:clr>
            <a:srgbClr val="F26B43"/>
          </p15:clr>
        </p15:guide>
        <p15:guide id="8" orient="horz" pos="2987">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837A7003-EBE5-443B-A033-0D779195991B}"/>
              </a:ext>
              <a:ext uri="{C183D7F6-B498-43B3-948B-1728B52AA6E4}">
                <adec:decorative xmlns:adec="http://schemas.microsoft.com/office/drawing/2017/decorative" val="1"/>
              </a:ext>
            </a:extLst>
          </p:cNvPr>
          <p:cNvPicPr>
            <a:picLocks noChangeAspect="1"/>
          </p:cNvPicPr>
          <p:nvPr userDrawn="1"/>
        </p:nvPicPr>
        <p:blipFill rotWithShape="1">
          <a:blip r:embed="rId11" cstate="print">
            <a:extLst>
              <a:ext uri="{28A0092B-C50C-407E-A947-70E740481C1C}">
                <a14:useLocalDpi xmlns:a14="http://schemas.microsoft.com/office/drawing/2010/main"/>
              </a:ext>
            </a:extLst>
          </a:blip>
          <a:srcRect r="295"/>
          <a:stretch/>
        </p:blipFill>
        <p:spPr bwMode="gray">
          <a:xfrm>
            <a:off x="1143" y="-3923"/>
            <a:ext cx="9142857" cy="716400"/>
          </a:xfrm>
          <a:prstGeom prst="rect">
            <a:avLst/>
          </a:prstGeom>
        </p:spPr>
      </p:pic>
      <p:sp>
        <p:nvSpPr>
          <p:cNvPr id="2" name="Title Placeholder 1"/>
          <p:cNvSpPr>
            <a:spLocks noGrp="1"/>
          </p:cNvSpPr>
          <p:nvPr>
            <p:ph type="title"/>
          </p:nvPr>
        </p:nvSpPr>
        <p:spPr bwMode="gray">
          <a:xfrm>
            <a:off x="230825" y="166200"/>
            <a:ext cx="7740000" cy="387798"/>
          </a:xfrm>
          <a:prstGeom prst="rect">
            <a:avLst/>
          </a:prstGeom>
        </p:spPr>
        <p:txBody>
          <a:bodyPr vert="horz" lIns="0" tIns="0" rIns="0" bIns="0" rtlCol="0" anchor="ctr">
            <a:spAutoFit/>
          </a:bodyPr>
          <a:lstStyle/>
          <a:p>
            <a:r>
              <a:rPr lang="en-US" altLang="ja-JP" dirty="0"/>
              <a:t>Master title</a:t>
            </a:r>
            <a:endParaRPr lang="en-US" dirty="0"/>
          </a:p>
        </p:txBody>
      </p:sp>
      <p:sp>
        <p:nvSpPr>
          <p:cNvPr id="3" name="Text Placeholder 2"/>
          <p:cNvSpPr>
            <a:spLocks noGrp="1"/>
          </p:cNvSpPr>
          <p:nvPr>
            <p:ph type="body" idx="1"/>
          </p:nvPr>
        </p:nvSpPr>
        <p:spPr bwMode="gray">
          <a:xfrm>
            <a:off x="230825" y="950912"/>
            <a:ext cx="8679813" cy="3786687"/>
          </a:xfrm>
          <a:prstGeom prst="rect">
            <a:avLst/>
          </a:prstGeom>
        </p:spPr>
        <p:txBody>
          <a:bodyPr vert="horz" lIns="0" tIns="0" rIns="0" bIns="0" rtlCol="0">
            <a:normAutofit/>
          </a:bodyPr>
          <a:lstStyle/>
          <a:p>
            <a:pPr lvl="0"/>
            <a:r>
              <a:rPr lang="en-US" altLang="ja-JP" dirty="0"/>
              <a:t>Bullets level 1</a:t>
            </a:r>
            <a:endParaRPr lang="ja-JP" altLang="en-US" dirty="0"/>
          </a:p>
          <a:p>
            <a:pPr lvl="1"/>
            <a:r>
              <a:rPr lang="en-GB" altLang="ja-JP" dirty="0"/>
              <a:t>Bullets level 2</a:t>
            </a:r>
            <a:endParaRPr lang="ja-JP" altLang="en-US" dirty="0"/>
          </a:p>
          <a:p>
            <a:pPr lvl="2"/>
            <a:r>
              <a:rPr lang="en-US" altLang="ja-JP" dirty="0"/>
              <a:t>Bullets level 3</a:t>
            </a:r>
            <a:endParaRPr lang="ja-JP" altLang="en-US" dirty="0"/>
          </a:p>
          <a:p>
            <a:pPr lvl="3"/>
            <a:r>
              <a:rPr lang="en-GB" altLang="ja-JP" dirty="0"/>
              <a:t>Bullets level 4</a:t>
            </a:r>
            <a:endParaRPr lang="ja-JP" altLang="en-US" dirty="0"/>
          </a:p>
        </p:txBody>
      </p:sp>
      <p:sp>
        <p:nvSpPr>
          <p:cNvPr id="5" name="Footer Placeholder 4"/>
          <p:cNvSpPr>
            <a:spLocks noGrp="1"/>
          </p:cNvSpPr>
          <p:nvPr>
            <p:ph type="ftr" sz="quarter" idx="3"/>
          </p:nvPr>
        </p:nvSpPr>
        <p:spPr bwMode="gray">
          <a:xfrm>
            <a:off x="7756525" y="4888352"/>
            <a:ext cx="1156117" cy="107722"/>
          </a:xfrm>
          <a:prstGeom prst="rect">
            <a:avLst/>
          </a:prstGeom>
        </p:spPr>
        <p:txBody>
          <a:bodyPr vert="horz" wrap="none" lIns="0" tIns="0" rIns="0" bIns="0" rtlCol="0" anchor="ctr">
            <a:noAutofit/>
          </a:bodyPr>
          <a:lstStyle>
            <a:lvl1pPr algn="r">
              <a:defRPr sz="700">
                <a:solidFill>
                  <a:schemeClr val="tx1"/>
                </a:solidFill>
                <a:latin typeface="+mn-lt"/>
              </a:defRPr>
            </a:lvl1pPr>
          </a:lstStyle>
          <a:p>
            <a:r>
              <a:rPr lang="de-DE" altLang="ja-JP"/>
              <a:t>© 2021 Fujitsu Limited</a:t>
            </a:r>
            <a:endParaRPr lang="de-DE" altLang="ja-JP" dirty="0"/>
          </a:p>
        </p:txBody>
      </p:sp>
      <p:sp>
        <p:nvSpPr>
          <p:cNvPr id="6" name="Slide Number Placeholder 5"/>
          <p:cNvSpPr>
            <a:spLocks noGrp="1"/>
          </p:cNvSpPr>
          <p:nvPr>
            <p:ph type="sldNum" sz="quarter" idx="4"/>
          </p:nvPr>
        </p:nvSpPr>
        <p:spPr bwMode="gray">
          <a:xfrm>
            <a:off x="4302000" y="4877481"/>
            <a:ext cx="540000" cy="123111"/>
          </a:xfrm>
          <a:prstGeom prst="rect">
            <a:avLst/>
          </a:prstGeom>
        </p:spPr>
        <p:txBody>
          <a:bodyPr vert="horz" lIns="0" tIns="0" rIns="0" bIns="0" rtlCol="0" anchor="ctr">
            <a:spAutoFit/>
          </a:bodyPr>
          <a:lstStyle>
            <a:lvl1pPr algn="ctr">
              <a:defRPr sz="800">
                <a:solidFill>
                  <a:schemeClr val="tx1"/>
                </a:solidFill>
                <a:latin typeface="+mn-lt"/>
              </a:defRPr>
            </a:lvl1pPr>
          </a:lstStyle>
          <a:p>
            <a:fld id="{4D029D89-7B63-4C94-AD4D-2E4D6BB83637}" type="slidenum">
              <a:rPr kumimoji="1" lang="ja-JP" altLang="en-US" smtClean="0"/>
              <a:pPr/>
              <a:t>‹#›</a:t>
            </a:fld>
            <a:endParaRPr kumimoji="1" lang="ja-JP" altLang="en-US"/>
          </a:p>
        </p:txBody>
      </p:sp>
      <p:pic>
        <p:nvPicPr>
          <p:cNvPr id="8" name="図 7" descr="FUJITSU-RESTRICTED">
            <a:extLst>
              <a:ext uri="{FF2B5EF4-FFF2-40B4-BE49-F238E27FC236}">
                <a16:creationId xmlns:a16="http://schemas.microsoft.com/office/drawing/2014/main" id="{A1B94927-F267-437F-A6F6-FD8F4523650A}"/>
              </a:ext>
              <a:ext uri="{C183D7F6-B498-43B3-948B-1728B52AA6E4}">
                <adec:decorative xmlns:adec="http://schemas.microsoft.com/office/drawing/2017/decorative" val="0"/>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bwMode="gray">
          <a:xfrm>
            <a:off x="230400" y="4863874"/>
            <a:ext cx="1292691" cy="166263"/>
          </a:xfrm>
          <a:prstGeom prst="rect">
            <a:avLst/>
          </a:prstGeom>
        </p:spPr>
      </p:pic>
      <p:pic>
        <p:nvPicPr>
          <p:cNvPr id="11" name="図 10" descr="Fujitsu">
            <a:extLst>
              <a:ext uri="{FF2B5EF4-FFF2-40B4-BE49-F238E27FC236}">
                <a16:creationId xmlns:a16="http://schemas.microsoft.com/office/drawing/2014/main" id="{8F899656-E948-4F97-89D4-542B55976DB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bwMode="gray">
          <a:xfrm>
            <a:off x="8169274" y="180891"/>
            <a:ext cx="739862" cy="360000"/>
          </a:xfrm>
          <a:prstGeom prst="rect">
            <a:avLst/>
          </a:prstGeom>
        </p:spPr>
      </p:pic>
    </p:spTree>
    <p:extLst>
      <p:ext uri="{BB962C8B-B14F-4D97-AF65-F5344CB8AC3E}">
        <p14:creationId xmlns:p14="http://schemas.microsoft.com/office/powerpoint/2010/main" val="135325077"/>
      </p:ext>
    </p:extLst>
  </p:cSld>
  <p:clrMap bg1="lt1" tx1="dk1" bg2="lt2" tx2="dk2" accent1="accent1" accent2="accent2" accent3="accent3" accent4="accent4" accent5="accent5" accent6="accent6" hlink="hlink" folHlink="folHlink"/>
  <p:sldLayoutIdLst>
    <p:sldLayoutId id="2147483727" r:id="rId1"/>
    <p:sldLayoutId id="2147483709" r:id="rId2"/>
    <p:sldLayoutId id="2147483710" r:id="rId3"/>
    <p:sldLayoutId id="2147483711" r:id="rId4"/>
    <p:sldLayoutId id="2147483712" r:id="rId5"/>
    <p:sldLayoutId id="2147483713" r:id="rId6"/>
    <p:sldLayoutId id="2147483739" r:id="rId7"/>
    <p:sldLayoutId id="2147483740" r:id="rId8"/>
    <p:sldLayoutId id="2147483714"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kumimoji="1" sz="2800" b="1" kern="1200">
          <a:solidFill>
            <a:schemeClr val="tx1"/>
          </a:solidFill>
          <a:latin typeface="+mj-lt"/>
          <a:ea typeface="+mj-ea"/>
          <a:cs typeface="+mj-cs"/>
        </a:defRPr>
      </a:lvl1pPr>
    </p:titleStyle>
    <p:bodyStyle>
      <a:lvl1pPr marL="171450" indent="-216000" algn="l" defTabSz="685800" rtl="0" eaLnBrk="1" latinLnBrk="0" hangingPunct="1">
        <a:lnSpc>
          <a:spcPct val="90000"/>
        </a:lnSpc>
        <a:spcBef>
          <a:spcPts val="0"/>
        </a:spcBef>
        <a:spcAft>
          <a:spcPts val="600"/>
        </a:spcAft>
        <a:buClr>
          <a:schemeClr val="accent2"/>
        </a:buClr>
        <a:buSzPct val="130000"/>
        <a:buFont typeface="Tahoma" panose="020B0604030504040204" pitchFamily="34" charset="0"/>
        <a:buChar char="○"/>
        <a:defRPr kumimoji="1" sz="2400" kern="1200">
          <a:solidFill>
            <a:schemeClr val="tx1"/>
          </a:solidFill>
          <a:latin typeface="+mn-lt"/>
          <a:ea typeface="+mn-ea"/>
          <a:cs typeface="+mn-cs"/>
        </a:defRPr>
      </a:lvl1pPr>
      <a:lvl2pPr marL="514350" indent="-171450" algn="l" defTabSz="685800" rtl="0" eaLnBrk="1" latinLnBrk="0" hangingPunct="1">
        <a:lnSpc>
          <a:spcPct val="90000"/>
        </a:lnSpc>
        <a:spcBef>
          <a:spcPts val="0"/>
        </a:spcBef>
        <a:spcAft>
          <a:spcPts val="600"/>
        </a:spcAft>
        <a:buClr>
          <a:srgbClr val="FFE700"/>
        </a:buClr>
        <a:buSzPct val="130000"/>
        <a:buFont typeface="Tahoma" panose="020B0604030504040204" pitchFamily="34" charset="0"/>
        <a:buChar char="○"/>
        <a:defRPr kumimoji="1" sz="2000" kern="1200">
          <a:solidFill>
            <a:schemeClr val="tx1"/>
          </a:solidFill>
          <a:latin typeface="+mn-lt"/>
          <a:ea typeface="+mn-ea"/>
          <a:cs typeface="+mn-cs"/>
        </a:defRPr>
      </a:lvl2pPr>
      <a:lvl3pPr marL="857250" indent="-171450" algn="l" defTabSz="685800" rtl="0" eaLnBrk="1" latinLnBrk="0" hangingPunct="1">
        <a:lnSpc>
          <a:spcPct val="90000"/>
        </a:lnSpc>
        <a:spcBef>
          <a:spcPts val="0"/>
        </a:spcBef>
        <a:spcAft>
          <a:spcPts val="600"/>
        </a:spcAft>
        <a:buClr>
          <a:schemeClr val="tx1">
            <a:lumMod val="50000"/>
            <a:lumOff val="50000"/>
          </a:schemeClr>
        </a:buClr>
        <a:buSzPct val="130000"/>
        <a:buFont typeface="Tahoma" panose="020B0604030504040204" pitchFamily="34" charset="0"/>
        <a:buChar char="○"/>
        <a:defRPr kumimoji="1" sz="1800" kern="1200">
          <a:solidFill>
            <a:schemeClr val="tx1"/>
          </a:solidFill>
          <a:latin typeface="+mn-lt"/>
          <a:ea typeface="+mn-ea"/>
          <a:cs typeface="+mn-cs"/>
        </a:defRPr>
      </a:lvl3pPr>
      <a:lvl4pPr marL="1200150" indent="-171450" algn="l" defTabSz="685800" rtl="0" eaLnBrk="1" latinLnBrk="0" hangingPunct="1">
        <a:lnSpc>
          <a:spcPct val="90000"/>
        </a:lnSpc>
        <a:spcBef>
          <a:spcPts val="0"/>
        </a:spcBef>
        <a:spcAft>
          <a:spcPts val="600"/>
        </a:spcAft>
        <a:buClr>
          <a:schemeClr val="bg1">
            <a:lumMod val="50000"/>
          </a:schemeClr>
        </a:buClr>
        <a:buSzPct val="130000"/>
        <a:buFont typeface="Arial" panose="020B0604020202020204" pitchFamily="34" charset="0"/>
        <a:buChar char="●"/>
        <a:defRPr kumimoji="1" sz="16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50000"/>
          </a:schemeClr>
        </a:buClr>
        <a:buFontTx/>
        <a:buBlip>
          <a:blip r:embed="rId14"/>
        </a:buBlip>
        <a:defRPr kumimoji="1"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Clr>
          <a:schemeClr val="bg1">
            <a:lumMod val="50000"/>
          </a:schemeClr>
        </a:buClr>
        <a:buFontTx/>
        <a:buBlip>
          <a:blip r:embed="rId14"/>
        </a:buBlip>
        <a:defRPr kumimoji="1" sz="16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pos="146">
          <p15:clr>
            <a:srgbClr val="F26B43"/>
          </p15:clr>
        </p15:guide>
        <p15:guide id="4" pos="5612">
          <p15:clr>
            <a:srgbClr val="F26B43"/>
          </p15:clr>
        </p15:guide>
        <p15:guide id="5" orient="horz" pos="3094">
          <p15:clr>
            <a:srgbClr val="F26B43"/>
          </p15:clr>
        </p15:guide>
        <p15:guide id="6" orient="horz" pos="145">
          <p15:clr>
            <a:srgbClr val="F26B43"/>
          </p15:clr>
        </p15:guide>
        <p15:guide id="7" orient="horz" pos="599">
          <p15:clr>
            <a:srgbClr val="F26B43"/>
          </p15:clr>
        </p15:guide>
        <p15:guide id="8" orient="horz" pos="298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5.xml"/><Relationship Id="rId4" Type="http://schemas.openxmlformats.org/officeDocument/2006/relationships/image" Target="../media/image39.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5.xml"/><Relationship Id="rId4" Type="http://schemas.openxmlformats.org/officeDocument/2006/relationships/image" Target="../media/image39.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5.xml"/><Relationship Id="rId5" Type="http://schemas.openxmlformats.org/officeDocument/2006/relationships/image" Target="../media/image53.sv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5.xml"/><Relationship Id="rId4" Type="http://schemas.openxmlformats.org/officeDocument/2006/relationships/image" Target="../media/image39.sv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5.xml"/><Relationship Id="rId4" Type="http://schemas.openxmlformats.org/officeDocument/2006/relationships/image" Target="../media/image3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5.xml"/><Relationship Id="rId4" Type="http://schemas.openxmlformats.org/officeDocument/2006/relationships/image" Target="../media/image3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5.xml"/><Relationship Id="rId4"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55799E-4247-410E-A995-FE3247A28829}"/>
              </a:ext>
            </a:extLst>
          </p:cNvPr>
          <p:cNvSpPr>
            <a:spLocks noGrp="1"/>
          </p:cNvSpPr>
          <p:nvPr>
            <p:ph type="ctrTitle"/>
          </p:nvPr>
        </p:nvSpPr>
        <p:spPr>
          <a:xfrm>
            <a:off x="109310" y="1002441"/>
            <a:ext cx="4338000" cy="1163395"/>
          </a:xfrm>
        </p:spPr>
        <p:txBody>
          <a:bodyPr/>
          <a:lstStyle/>
          <a:p>
            <a:pPr algn="r"/>
            <a:r>
              <a:rPr kumimoji="1" lang="zh-CN" altLang="en-US" sz="2800" dirty="0"/>
              <a:t>微服务的特点和</a:t>
            </a:r>
            <a:br>
              <a:rPr kumimoji="1" lang="en-US" altLang="zh-CN" sz="2800" dirty="0"/>
            </a:br>
            <a:r>
              <a:rPr kumimoji="1" lang="zh-CN" altLang="en-US" sz="2800" dirty="0"/>
              <a:t>微服务框架的</a:t>
            </a:r>
            <a:br>
              <a:rPr kumimoji="1" lang="en-US" altLang="zh-CN" sz="2800" dirty="0"/>
            </a:br>
            <a:r>
              <a:rPr kumimoji="1" lang="zh-CN" altLang="en-US" sz="2800" dirty="0"/>
              <a:t>构成</a:t>
            </a:r>
            <a:endParaRPr kumimoji="1" lang="ja-JP" altLang="en-US" sz="2000" dirty="0"/>
          </a:p>
        </p:txBody>
      </p:sp>
      <p:sp>
        <p:nvSpPr>
          <p:cNvPr id="3" name="字幕 2">
            <a:extLst>
              <a:ext uri="{FF2B5EF4-FFF2-40B4-BE49-F238E27FC236}">
                <a16:creationId xmlns:a16="http://schemas.microsoft.com/office/drawing/2014/main" id="{8E7DB1FC-0D26-4D66-A4AC-3471FFDBB5D9}"/>
              </a:ext>
            </a:extLst>
          </p:cNvPr>
          <p:cNvSpPr>
            <a:spLocks noGrp="1"/>
          </p:cNvSpPr>
          <p:nvPr>
            <p:ph type="subTitle" idx="1"/>
          </p:nvPr>
        </p:nvSpPr>
        <p:spPr>
          <a:xfrm>
            <a:off x="240927" y="4184074"/>
            <a:ext cx="2880000" cy="316309"/>
          </a:xfrm>
        </p:spPr>
        <p:txBody>
          <a:bodyPr/>
          <a:lstStyle/>
          <a:p>
            <a:r>
              <a:rPr kumimoji="1" lang="ja-JP" altLang="en-US" dirty="0"/>
              <a:t>国内システム部　天津）劉春景</a:t>
            </a:r>
          </a:p>
          <a:p>
            <a:endParaRPr kumimoji="1" lang="ja-JP" altLang="en-US" dirty="0"/>
          </a:p>
        </p:txBody>
      </p:sp>
      <p:sp>
        <p:nvSpPr>
          <p:cNvPr id="4" name="フッター プレースホルダー 3">
            <a:extLst>
              <a:ext uri="{FF2B5EF4-FFF2-40B4-BE49-F238E27FC236}">
                <a16:creationId xmlns:a16="http://schemas.microsoft.com/office/drawing/2014/main" id="{22AE06B8-4750-4920-AA77-5F3DDD179CA3}"/>
              </a:ext>
            </a:extLst>
          </p:cNvPr>
          <p:cNvSpPr>
            <a:spLocks noGrp="1"/>
          </p:cNvSpPr>
          <p:nvPr>
            <p:ph type="ftr" sz="quarter" idx="11"/>
          </p:nvPr>
        </p:nvSpPr>
        <p:spPr/>
        <p:txBody>
          <a:bodyPr/>
          <a:lstStyle/>
          <a:p>
            <a:r>
              <a:rPr kumimoji="1" lang="en-US" altLang="ja-JP"/>
              <a:t>© 2021 Fujitsu Limited</a:t>
            </a:r>
            <a:endParaRPr kumimoji="1" lang="ja-JP" altLang="en-US" dirty="0"/>
          </a:p>
        </p:txBody>
      </p:sp>
      <p:sp>
        <p:nvSpPr>
          <p:cNvPr id="5" name="タイトル 1">
            <a:extLst>
              <a:ext uri="{FF2B5EF4-FFF2-40B4-BE49-F238E27FC236}">
                <a16:creationId xmlns:a16="http://schemas.microsoft.com/office/drawing/2014/main" id="{1F78CD98-BBF7-437D-9BD9-66935B41BAFB}"/>
              </a:ext>
            </a:extLst>
          </p:cNvPr>
          <p:cNvSpPr txBox="1">
            <a:spLocks/>
          </p:cNvSpPr>
          <p:nvPr/>
        </p:nvSpPr>
        <p:spPr bwMode="gray">
          <a:xfrm>
            <a:off x="124350" y="129401"/>
            <a:ext cx="3219983" cy="276999"/>
          </a:xfrm>
          <a:prstGeom prst="rect">
            <a:avLst/>
          </a:prstGeom>
        </p:spPr>
        <p:txBody>
          <a:bodyPr vert="horz" wrap="square" lIns="0" tIns="0" rIns="0" bIns="0" rtlCol="0" anchor="b">
            <a:spAutoFit/>
          </a:bodyPr>
          <a:lstStyle>
            <a:lvl1pPr algn="l" defTabSz="685800" rtl="0" eaLnBrk="1" latinLnBrk="0" hangingPunct="1">
              <a:lnSpc>
                <a:spcPct val="90000"/>
              </a:lnSpc>
              <a:spcBef>
                <a:spcPct val="0"/>
              </a:spcBef>
              <a:buNone/>
              <a:defRPr kumimoji="1" sz="3600" b="1" i="0" kern="1200">
                <a:solidFill>
                  <a:schemeClr val="bg1"/>
                </a:solidFill>
                <a:latin typeface="+mj-lt"/>
                <a:ea typeface="+mj-ea"/>
                <a:cs typeface="+mj-cs"/>
              </a:defRPr>
            </a:lvl1pPr>
          </a:lstStyle>
          <a:p>
            <a:r>
              <a:rPr lang="ja-JP" altLang="en-US" sz="2000" dirty="0">
                <a:latin typeface="Meiryo UI" panose="020B0604030504040204" pitchFamily="50" charset="-128"/>
                <a:ea typeface="Meiryo UI" panose="020B0604030504040204" pitchFamily="50" charset="-128"/>
              </a:rPr>
              <a:t>新ビジネス共有</a:t>
            </a:r>
          </a:p>
        </p:txBody>
      </p:sp>
    </p:spTree>
    <p:extLst>
      <p:ext uri="{BB962C8B-B14F-4D97-AF65-F5344CB8AC3E}">
        <p14:creationId xmlns:p14="http://schemas.microsoft.com/office/powerpoint/2010/main" val="114185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4289A4-08E2-4A31-94BF-775492EB5EB8}"/>
              </a:ext>
            </a:extLst>
          </p:cNvPr>
          <p:cNvSpPr>
            <a:spLocks noGrp="1"/>
          </p:cNvSpPr>
          <p:nvPr>
            <p:ph type="title"/>
          </p:nvPr>
        </p:nvSpPr>
        <p:spPr>
          <a:xfrm>
            <a:off x="229767" y="232764"/>
            <a:ext cx="7740000" cy="313932"/>
          </a:xfrm>
        </p:spPr>
        <p:txBody>
          <a:bodyPr/>
          <a:lstStyle/>
          <a:p>
            <a:r>
              <a:rPr kumimoji="1" lang="zh-CN" altLang="en-US" sz="2400" dirty="0"/>
              <a:t>微服务框架的构成</a:t>
            </a:r>
            <a:endParaRPr kumimoji="1" lang="ja-JP" altLang="en-US" sz="2400" dirty="0"/>
          </a:p>
        </p:txBody>
      </p:sp>
      <p:grpSp>
        <p:nvGrpSpPr>
          <p:cNvPr id="109" name="组合 108">
            <a:extLst>
              <a:ext uri="{FF2B5EF4-FFF2-40B4-BE49-F238E27FC236}">
                <a16:creationId xmlns:a16="http://schemas.microsoft.com/office/drawing/2014/main" id="{EFFDBDC9-BFE9-C783-E93E-939C8263DB9B}"/>
              </a:ext>
            </a:extLst>
          </p:cNvPr>
          <p:cNvGrpSpPr/>
          <p:nvPr/>
        </p:nvGrpSpPr>
        <p:grpSpPr>
          <a:xfrm>
            <a:off x="426008" y="816108"/>
            <a:ext cx="8250448" cy="3911691"/>
            <a:chOff x="339970" y="962493"/>
            <a:chExt cx="11489462" cy="5447367"/>
          </a:xfrm>
        </p:grpSpPr>
        <p:pic>
          <p:nvPicPr>
            <p:cNvPr id="110" name="图形 109" descr="平板电脑 纯色填充">
              <a:extLst>
                <a:ext uri="{FF2B5EF4-FFF2-40B4-BE49-F238E27FC236}">
                  <a16:creationId xmlns:a16="http://schemas.microsoft.com/office/drawing/2014/main" id="{BE6766EA-FC5F-DD72-73AD-53D95B15D2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122" y="962493"/>
              <a:ext cx="746760" cy="746760"/>
            </a:xfrm>
            <a:prstGeom prst="rect">
              <a:avLst/>
            </a:prstGeom>
          </p:spPr>
        </p:pic>
        <p:sp>
          <p:nvSpPr>
            <p:cNvPr id="111" name="矩形: 圆角 110">
              <a:extLst>
                <a:ext uri="{FF2B5EF4-FFF2-40B4-BE49-F238E27FC236}">
                  <a16:creationId xmlns:a16="http://schemas.microsoft.com/office/drawing/2014/main" id="{E41A43EF-C091-5B20-ED9E-E1BC3ED1BEA4}"/>
                </a:ext>
              </a:extLst>
            </p:cNvPr>
            <p:cNvSpPr/>
            <p:nvPr/>
          </p:nvSpPr>
          <p:spPr>
            <a:xfrm>
              <a:off x="385086" y="3032060"/>
              <a:ext cx="1303020" cy="2050480"/>
            </a:xfrm>
            <a:prstGeom prst="roundRect">
              <a:avLst>
                <a:gd name="adj" fmla="val 6539"/>
              </a:avLst>
            </a:prstGeom>
            <a:solidFill>
              <a:schemeClr val="accent6">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112" name="矩形 111">
              <a:extLst>
                <a:ext uri="{FF2B5EF4-FFF2-40B4-BE49-F238E27FC236}">
                  <a16:creationId xmlns:a16="http://schemas.microsoft.com/office/drawing/2014/main" id="{F7652C7B-CE81-C437-B845-6E7E741A9478}"/>
                </a:ext>
              </a:extLst>
            </p:cNvPr>
            <p:cNvSpPr/>
            <p:nvPr/>
          </p:nvSpPr>
          <p:spPr>
            <a:xfrm>
              <a:off x="552726" y="3231880"/>
              <a:ext cx="982980" cy="1282658"/>
            </a:xfrm>
            <a:prstGeom prst="rect">
              <a:avLst/>
            </a:prstGeom>
            <a:solidFill>
              <a:schemeClr val="accent5">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Gateway</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13" name="文本框 112">
              <a:extLst>
                <a:ext uri="{FF2B5EF4-FFF2-40B4-BE49-F238E27FC236}">
                  <a16:creationId xmlns:a16="http://schemas.microsoft.com/office/drawing/2014/main" id="{0DEEAAF3-57C6-D941-FDE7-5461BC719E45}"/>
                </a:ext>
              </a:extLst>
            </p:cNvPr>
            <p:cNvSpPr txBox="1"/>
            <p:nvPr/>
          </p:nvSpPr>
          <p:spPr>
            <a:xfrm>
              <a:off x="741728" y="4633398"/>
              <a:ext cx="542900" cy="300024"/>
            </a:xfrm>
            <a:prstGeom prst="rect">
              <a:avLst/>
            </a:prstGeom>
            <a:noFill/>
          </p:spPr>
          <p:txBody>
            <a:bodyPr wrap="none" rtlCol="0">
              <a:spAutoFit/>
            </a:bodyPr>
            <a:lstStyle/>
            <a:p>
              <a:r>
                <a:rPr lang="ja-JP" altLang="en-US" sz="800" dirty="0">
                  <a:latin typeface="Meiryo UI" panose="020B0604030504040204" pitchFamily="34" charset="-128"/>
                  <a:ea typeface="Meiryo UI" panose="020B0604030504040204" pitchFamily="34" charset="-128"/>
                </a:rPr>
                <a:t>网关</a:t>
              </a:r>
            </a:p>
          </p:txBody>
        </p:sp>
        <p:sp>
          <p:nvSpPr>
            <p:cNvPr id="114" name="矩形: 圆角 113">
              <a:extLst>
                <a:ext uri="{FF2B5EF4-FFF2-40B4-BE49-F238E27FC236}">
                  <a16:creationId xmlns:a16="http://schemas.microsoft.com/office/drawing/2014/main" id="{00E67282-B134-088B-DEA3-D9693B1D7D28}"/>
                </a:ext>
              </a:extLst>
            </p:cNvPr>
            <p:cNvSpPr/>
            <p:nvPr/>
          </p:nvSpPr>
          <p:spPr>
            <a:xfrm>
              <a:off x="386816" y="5623560"/>
              <a:ext cx="4073857" cy="786300"/>
            </a:xfrm>
            <a:prstGeom prst="roundRect">
              <a:avLst>
                <a:gd name="adj" fmla="val 8275"/>
              </a:avLst>
            </a:prstGeom>
            <a:solidFill>
              <a:schemeClr val="tx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ja-JP" altLang="en-US" sz="800" dirty="0">
                  <a:solidFill>
                    <a:schemeClr val="tx1"/>
                  </a:solidFill>
                  <a:latin typeface="Meiryo UI" panose="020B0604030504040204" pitchFamily="34" charset="-128"/>
                  <a:ea typeface="Meiryo UI" panose="020B0604030504040204" pitchFamily="34" charset="-128"/>
                </a:rPr>
                <a:t>认证中心</a:t>
              </a:r>
            </a:p>
          </p:txBody>
        </p:sp>
        <p:sp>
          <p:nvSpPr>
            <p:cNvPr id="115" name="矩形 114">
              <a:extLst>
                <a:ext uri="{FF2B5EF4-FFF2-40B4-BE49-F238E27FC236}">
                  <a16:creationId xmlns:a16="http://schemas.microsoft.com/office/drawing/2014/main" id="{9FC25854-CC59-EA2F-6460-584D08170DA4}"/>
                </a:ext>
              </a:extLst>
            </p:cNvPr>
            <p:cNvSpPr/>
            <p:nvPr/>
          </p:nvSpPr>
          <p:spPr>
            <a:xfrm>
              <a:off x="552725" y="5735416"/>
              <a:ext cx="3749518" cy="318340"/>
            </a:xfrm>
            <a:prstGeom prst="rect">
              <a:avLst/>
            </a:prstGeom>
            <a:solidFill>
              <a:schemeClr val="tx2">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Auth</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16" name="矩形: 圆角 115">
              <a:extLst>
                <a:ext uri="{FF2B5EF4-FFF2-40B4-BE49-F238E27FC236}">
                  <a16:creationId xmlns:a16="http://schemas.microsoft.com/office/drawing/2014/main" id="{4B122313-790A-86AB-6C32-3B6A6D28C509}"/>
                </a:ext>
              </a:extLst>
            </p:cNvPr>
            <p:cNvSpPr/>
            <p:nvPr/>
          </p:nvSpPr>
          <p:spPr>
            <a:xfrm>
              <a:off x="4577396" y="5623560"/>
              <a:ext cx="4035677" cy="786300"/>
            </a:xfrm>
            <a:prstGeom prst="roundRect">
              <a:avLst>
                <a:gd name="adj" fmla="val 10673"/>
              </a:avLst>
            </a:prstGeom>
            <a:solidFill>
              <a:srgbClr val="FFE1E1"/>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链路监控服务中心</a:t>
              </a:r>
            </a:p>
          </p:txBody>
        </p:sp>
        <p:sp>
          <p:nvSpPr>
            <p:cNvPr id="117" name="矩形 116">
              <a:extLst>
                <a:ext uri="{FF2B5EF4-FFF2-40B4-BE49-F238E27FC236}">
                  <a16:creationId xmlns:a16="http://schemas.microsoft.com/office/drawing/2014/main" id="{110CF38D-E33C-FD7A-0CFD-296FFFFE990C}"/>
                </a:ext>
              </a:extLst>
            </p:cNvPr>
            <p:cNvSpPr/>
            <p:nvPr/>
          </p:nvSpPr>
          <p:spPr>
            <a:xfrm>
              <a:off x="4737290" y="5735416"/>
              <a:ext cx="3691170" cy="318340"/>
            </a:xfrm>
            <a:prstGeom prst="rect">
              <a:avLst/>
            </a:prstGeom>
            <a:solidFill>
              <a:srgbClr val="FFB7B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Zipkin</a:t>
              </a:r>
              <a:r>
                <a:rPr lang="en-US" altLang="zh-CN" sz="800" dirty="0">
                  <a:solidFill>
                    <a:schemeClr val="tx1"/>
                  </a:solidFill>
                  <a:latin typeface="Meiryo UI" panose="020B0604030504040204" pitchFamily="34" charset="-128"/>
                  <a:ea typeface="Meiryo UI" panose="020B0604030504040204" pitchFamily="34" charset="-128"/>
                </a:rPr>
                <a:t> / Sky Walking</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18" name="矩形: 圆角 117">
              <a:extLst>
                <a:ext uri="{FF2B5EF4-FFF2-40B4-BE49-F238E27FC236}">
                  <a16:creationId xmlns:a16="http://schemas.microsoft.com/office/drawing/2014/main" id="{FD58C4FC-7F70-7AEC-4F60-2AFA901B64BC}"/>
                </a:ext>
              </a:extLst>
            </p:cNvPr>
            <p:cNvSpPr/>
            <p:nvPr/>
          </p:nvSpPr>
          <p:spPr>
            <a:xfrm>
              <a:off x="2193224" y="3025121"/>
              <a:ext cx="6401383" cy="2067522"/>
            </a:xfrm>
            <a:prstGeom prst="roundRect">
              <a:avLst>
                <a:gd name="adj" fmla="val 4336"/>
              </a:avLst>
            </a:prstGeom>
            <a:noFill/>
            <a:ln w="19050">
              <a:solidFill>
                <a:schemeClr val="tx1">
                  <a:lumMod val="65000"/>
                  <a:lumOff val="3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119" name="矩形: 圆角 118">
              <a:extLst>
                <a:ext uri="{FF2B5EF4-FFF2-40B4-BE49-F238E27FC236}">
                  <a16:creationId xmlns:a16="http://schemas.microsoft.com/office/drawing/2014/main" id="{97077DFD-4220-35A8-1659-46AC57539278}"/>
                </a:ext>
              </a:extLst>
            </p:cNvPr>
            <p:cNvSpPr/>
            <p:nvPr/>
          </p:nvSpPr>
          <p:spPr>
            <a:xfrm>
              <a:off x="2335668" y="3137571"/>
              <a:ext cx="1530794" cy="1834397"/>
            </a:xfrm>
            <a:prstGeom prst="roundRect">
              <a:avLst>
                <a:gd name="adj" fmla="val 4368"/>
              </a:avLst>
            </a:prstGeom>
            <a:solidFill>
              <a:schemeClr val="accent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120" name="矩形 119">
              <a:extLst>
                <a:ext uri="{FF2B5EF4-FFF2-40B4-BE49-F238E27FC236}">
                  <a16:creationId xmlns:a16="http://schemas.microsoft.com/office/drawing/2014/main" id="{470D3610-644C-827E-A471-0684E17BCFB7}"/>
                </a:ext>
              </a:extLst>
            </p:cNvPr>
            <p:cNvSpPr/>
            <p:nvPr/>
          </p:nvSpPr>
          <p:spPr>
            <a:xfrm>
              <a:off x="2500714" y="3323319"/>
              <a:ext cx="1214427" cy="1168401"/>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Service</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21" name="矩形: 圆角 120">
              <a:extLst>
                <a:ext uri="{FF2B5EF4-FFF2-40B4-BE49-F238E27FC236}">
                  <a16:creationId xmlns:a16="http://schemas.microsoft.com/office/drawing/2014/main" id="{51513269-15A2-26B8-0EE4-14DFB71F9CC3}"/>
                </a:ext>
              </a:extLst>
            </p:cNvPr>
            <p:cNvSpPr/>
            <p:nvPr/>
          </p:nvSpPr>
          <p:spPr>
            <a:xfrm>
              <a:off x="4642225" y="3138740"/>
              <a:ext cx="1547459" cy="1834397"/>
            </a:xfrm>
            <a:prstGeom prst="roundRect">
              <a:avLst>
                <a:gd name="adj" fmla="val 2921"/>
              </a:avLst>
            </a:prstGeom>
            <a:solidFill>
              <a:schemeClr val="accent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122" name="矩形 121">
              <a:extLst>
                <a:ext uri="{FF2B5EF4-FFF2-40B4-BE49-F238E27FC236}">
                  <a16:creationId xmlns:a16="http://schemas.microsoft.com/office/drawing/2014/main" id="{4C76A566-36D1-14BA-2ECE-1A696B66C3D0}"/>
                </a:ext>
              </a:extLst>
            </p:cNvPr>
            <p:cNvSpPr/>
            <p:nvPr/>
          </p:nvSpPr>
          <p:spPr>
            <a:xfrm>
              <a:off x="4793009" y="3323319"/>
              <a:ext cx="1241597" cy="1134899"/>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Service</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23" name="矩形: 圆角 122">
              <a:extLst>
                <a:ext uri="{FF2B5EF4-FFF2-40B4-BE49-F238E27FC236}">
                  <a16:creationId xmlns:a16="http://schemas.microsoft.com/office/drawing/2014/main" id="{555BA580-3AC7-CE26-8154-F409049E591B}"/>
                </a:ext>
              </a:extLst>
            </p:cNvPr>
            <p:cNvSpPr/>
            <p:nvPr/>
          </p:nvSpPr>
          <p:spPr>
            <a:xfrm>
              <a:off x="6845810" y="3138740"/>
              <a:ext cx="1564183" cy="1834397"/>
            </a:xfrm>
            <a:prstGeom prst="roundRect">
              <a:avLst>
                <a:gd name="adj" fmla="val 4110"/>
              </a:avLst>
            </a:prstGeom>
            <a:solidFill>
              <a:schemeClr val="accent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124" name="矩形: 圆角 123">
              <a:extLst>
                <a:ext uri="{FF2B5EF4-FFF2-40B4-BE49-F238E27FC236}">
                  <a16:creationId xmlns:a16="http://schemas.microsoft.com/office/drawing/2014/main" id="{98D22AA6-59EC-B5B7-935A-AA31B98457F1}"/>
                </a:ext>
              </a:extLst>
            </p:cNvPr>
            <p:cNvSpPr/>
            <p:nvPr/>
          </p:nvSpPr>
          <p:spPr>
            <a:xfrm>
              <a:off x="2235804" y="1099872"/>
              <a:ext cx="2596632" cy="1458361"/>
            </a:xfrm>
            <a:prstGeom prst="roundRect">
              <a:avLst>
                <a:gd name="adj" fmla="val 8264"/>
              </a:avLst>
            </a:prstGeom>
            <a:solidFill>
              <a:schemeClr val="accent4">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125" name="矩形 124">
              <a:extLst>
                <a:ext uri="{FF2B5EF4-FFF2-40B4-BE49-F238E27FC236}">
                  <a16:creationId xmlns:a16="http://schemas.microsoft.com/office/drawing/2014/main" id="{6DE39DFA-6F5F-6C81-BFC7-EC322531C0B2}"/>
                </a:ext>
              </a:extLst>
            </p:cNvPr>
            <p:cNvSpPr/>
            <p:nvPr/>
          </p:nvSpPr>
          <p:spPr>
            <a:xfrm>
              <a:off x="2583491" y="1295715"/>
              <a:ext cx="1927214" cy="753363"/>
            </a:xfrm>
            <a:prstGeom prst="rect">
              <a:avLst/>
            </a:prstGeom>
            <a:solidFill>
              <a:schemeClr val="accent4">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Nacos</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26" name="矩形: 圆角 125">
              <a:extLst>
                <a:ext uri="{FF2B5EF4-FFF2-40B4-BE49-F238E27FC236}">
                  <a16:creationId xmlns:a16="http://schemas.microsoft.com/office/drawing/2014/main" id="{EA038AB0-D0B1-A786-13E8-43331A1B9A35}"/>
                </a:ext>
              </a:extLst>
            </p:cNvPr>
            <p:cNvSpPr/>
            <p:nvPr/>
          </p:nvSpPr>
          <p:spPr>
            <a:xfrm>
              <a:off x="5960310" y="1885530"/>
              <a:ext cx="2635040" cy="675789"/>
            </a:xfrm>
            <a:prstGeom prst="roundRect">
              <a:avLst>
                <a:gd name="adj" fmla="val 11087"/>
              </a:avLst>
            </a:prstGeom>
            <a:solidFill>
              <a:srgbClr val="FFE2C5"/>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分布式任务调度系统</a:t>
              </a:r>
            </a:p>
          </p:txBody>
        </p:sp>
        <p:sp>
          <p:nvSpPr>
            <p:cNvPr id="127" name="矩形 126">
              <a:extLst>
                <a:ext uri="{FF2B5EF4-FFF2-40B4-BE49-F238E27FC236}">
                  <a16:creationId xmlns:a16="http://schemas.microsoft.com/office/drawing/2014/main" id="{C746A263-6249-BD8A-F0EC-F058DF1B9692}"/>
                </a:ext>
              </a:extLst>
            </p:cNvPr>
            <p:cNvSpPr/>
            <p:nvPr/>
          </p:nvSpPr>
          <p:spPr>
            <a:xfrm>
              <a:off x="6194237" y="1997606"/>
              <a:ext cx="2181625" cy="260378"/>
            </a:xfrm>
            <a:prstGeom prst="rect">
              <a:avLst/>
            </a:prstGeom>
            <a:solidFill>
              <a:srgbClr val="FFB36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quartz</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28" name="矩形: 圆角 127">
              <a:extLst>
                <a:ext uri="{FF2B5EF4-FFF2-40B4-BE49-F238E27FC236}">
                  <a16:creationId xmlns:a16="http://schemas.microsoft.com/office/drawing/2014/main" id="{E1EF1A92-957E-5EA5-10EB-F6A6D3AD63ED}"/>
                </a:ext>
              </a:extLst>
            </p:cNvPr>
            <p:cNvSpPr/>
            <p:nvPr/>
          </p:nvSpPr>
          <p:spPr>
            <a:xfrm>
              <a:off x="8783739" y="1893148"/>
              <a:ext cx="3045693" cy="4516712"/>
            </a:xfrm>
            <a:prstGeom prst="roundRect">
              <a:avLst>
                <a:gd name="adj" fmla="val 5342"/>
              </a:avLst>
            </a:prstGeom>
            <a:noFill/>
            <a:ln w="19050">
              <a:solidFill>
                <a:schemeClr val="accent5"/>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129" name="文本框 128">
              <a:extLst>
                <a:ext uri="{FF2B5EF4-FFF2-40B4-BE49-F238E27FC236}">
                  <a16:creationId xmlns:a16="http://schemas.microsoft.com/office/drawing/2014/main" id="{57AE2959-9B5E-8912-3B07-1468A4EF3A4C}"/>
                </a:ext>
              </a:extLst>
            </p:cNvPr>
            <p:cNvSpPr txBox="1"/>
            <p:nvPr/>
          </p:nvSpPr>
          <p:spPr>
            <a:xfrm>
              <a:off x="2717189" y="4505023"/>
              <a:ext cx="775062" cy="300024"/>
            </a:xfrm>
            <a:prstGeom prst="rect">
              <a:avLst/>
            </a:prstGeom>
            <a:noFill/>
          </p:spPr>
          <p:txBody>
            <a:bodyPr wrap="none" rtlCol="0">
              <a:spAutoFit/>
            </a:bodyPr>
            <a:lstStyle/>
            <a:p>
              <a:pPr algn="ctr"/>
              <a:r>
                <a:rPr lang="ja-JP" altLang="en-US" sz="800" dirty="0">
                  <a:latin typeface="Meiryo UI" panose="020B0604030504040204" pitchFamily="34" charset="-128"/>
                  <a:ea typeface="Meiryo UI" panose="020B0604030504040204" pitchFamily="34" charset="-128"/>
                </a:rPr>
                <a:t>微服务</a:t>
              </a:r>
              <a:r>
                <a:rPr lang="en-US" altLang="ja-JP" sz="800" dirty="0">
                  <a:latin typeface="Meiryo UI" panose="020B0604030504040204" pitchFamily="34" charset="-128"/>
                  <a:ea typeface="Meiryo UI" panose="020B0604030504040204" pitchFamily="34" charset="-128"/>
                </a:rPr>
                <a:t>1</a:t>
              </a:r>
              <a:endParaRPr lang="zh-CN" altLang="en-US" sz="800" dirty="0">
                <a:latin typeface="Meiryo UI" panose="020B0604030504040204" pitchFamily="34" charset="-128"/>
                <a:ea typeface="Meiryo UI" panose="020B0604030504040204" pitchFamily="34" charset="-128"/>
              </a:endParaRPr>
            </a:p>
          </p:txBody>
        </p:sp>
        <p:sp>
          <p:nvSpPr>
            <p:cNvPr id="130" name="文本框 129">
              <a:extLst>
                <a:ext uri="{FF2B5EF4-FFF2-40B4-BE49-F238E27FC236}">
                  <a16:creationId xmlns:a16="http://schemas.microsoft.com/office/drawing/2014/main" id="{9C7CE7FA-E6C3-36B2-3674-EFAC7BD149C8}"/>
                </a:ext>
              </a:extLst>
            </p:cNvPr>
            <p:cNvSpPr txBox="1"/>
            <p:nvPr/>
          </p:nvSpPr>
          <p:spPr>
            <a:xfrm>
              <a:off x="5037622" y="4490365"/>
              <a:ext cx="775062" cy="300024"/>
            </a:xfrm>
            <a:prstGeom prst="rect">
              <a:avLst/>
            </a:prstGeom>
            <a:noFill/>
          </p:spPr>
          <p:txBody>
            <a:bodyPr wrap="none" rtlCol="0">
              <a:spAutoFit/>
            </a:bodyPr>
            <a:lstStyle/>
            <a:p>
              <a:pPr algn="ctr"/>
              <a:r>
                <a:rPr lang="ja-JP" altLang="en-US" sz="800" dirty="0">
                  <a:latin typeface="Meiryo UI" panose="020B0604030504040204" pitchFamily="34" charset="-128"/>
                  <a:ea typeface="Meiryo UI" panose="020B0604030504040204" pitchFamily="34" charset="-128"/>
                </a:rPr>
                <a:t>微服务</a:t>
              </a:r>
              <a:r>
                <a:rPr lang="en-US" altLang="ja-JP" sz="800" dirty="0">
                  <a:latin typeface="Meiryo UI" panose="020B0604030504040204" pitchFamily="34" charset="-128"/>
                  <a:ea typeface="Meiryo UI" panose="020B0604030504040204" pitchFamily="34" charset="-128"/>
                </a:rPr>
                <a:t>2</a:t>
              </a:r>
              <a:endParaRPr lang="zh-CN" altLang="en-US" sz="800" dirty="0">
                <a:latin typeface="Meiryo UI" panose="020B0604030504040204" pitchFamily="34" charset="-128"/>
                <a:ea typeface="Meiryo UI" panose="020B0604030504040204" pitchFamily="34" charset="-128"/>
              </a:endParaRPr>
            </a:p>
          </p:txBody>
        </p:sp>
        <p:sp>
          <p:nvSpPr>
            <p:cNvPr id="131" name="文本框 130">
              <a:extLst>
                <a:ext uri="{FF2B5EF4-FFF2-40B4-BE49-F238E27FC236}">
                  <a16:creationId xmlns:a16="http://schemas.microsoft.com/office/drawing/2014/main" id="{DC7113E7-72EF-7646-FE69-7AD0B9EB7296}"/>
                </a:ext>
              </a:extLst>
            </p:cNvPr>
            <p:cNvSpPr txBox="1"/>
            <p:nvPr/>
          </p:nvSpPr>
          <p:spPr>
            <a:xfrm>
              <a:off x="7237576" y="4492788"/>
              <a:ext cx="775062" cy="300024"/>
            </a:xfrm>
            <a:prstGeom prst="rect">
              <a:avLst/>
            </a:prstGeom>
            <a:noFill/>
          </p:spPr>
          <p:txBody>
            <a:bodyPr wrap="none" rtlCol="0">
              <a:spAutoFit/>
            </a:bodyPr>
            <a:lstStyle/>
            <a:p>
              <a:pPr algn="ctr"/>
              <a:r>
                <a:rPr lang="ja-JP" altLang="en-US" sz="800" dirty="0">
                  <a:latin typeface="Meiryo UI" panose="020B0604030504040204" pitchFamily="34" charset="-128"/>
                  <a:ea typeface="Meiryo UI" panose="020B0604030504040204" pitchFamily="34" charset="-128"/>
                </a:rPr>
                <a:t>微服务</a:t>
              </a:r>
              <a:r>
                <a:rPr lang="en-US" altLang="ja-JP" sz="800" dirty="0">
                  <a:latin typeface="Meiryo UI" panose="020B0604030504040204" pitchFamily="34" charset="-128"/>
                  <a:ea typeface="Meiryo UI" panose="020B0604030504040204" pitchFamily="34" charset="-128"/>
                </a:rPr>
                <a:t>3</a:t>
              </a:r>
              <a:endParaRPr lang="zh-CN" altLang="en-US" sz="800" dirty="0">
                <a:latin typeface="Meiryo UI" panose="020B0604030504040204" pitchFamily="34" charset="-128"/>
                <a:ea typeface="Meiryo UI" panose="020B0604030504040204" pitchFamily="34" charset="-128"/>
              </a:endParaRPr>
            </a:p>
          </p:txBody>
        </p:sp>
        <p:sp>
          <p:nvSpPr>
            <p:cNvPr id="132" name="矩形: 圆角 131">
              <a:extLst>
                <a:ext uri="{FF2B5EF4-FFF2-40B4-BE49-F238E27FC236}">
                  <a16:creationId xmlns:a16="http://schemas.microsoft.com/office/drawing/2014/main" id="{71DD2550-872E-303C-7574-4CEA9AE5AEE6}"/>
                </a:ext>
              </a:extLst>
            </p:cNvPr>
            <p:cNvSpPr/>
            <p:nvPr/>
          </p:nvSpPr>
          <p:spPr>
            <a:xfrm>
              <a:off x="5960310" y="1097189"/>
              <a:ext cx="5857568" cy="675789"/>
            </a:xfrm>
            <a:prstGeom prst="roundRect">
              <a:avLst/>
            </a:prstGeom>
            <a:solidFill>
              <a:srgbClr val="FFD5EA"/>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服务监控中心</a:t>
              </a:r>
            </a:p>
          </p:txBody>
        </p:sp>
        <p:sp>
          <p:nvSpPr>
            <p:cNvPr id="133" name="矩形 132">
              <a:extLst>
                <a:ext uri="{FF2B5EF4-FFF2-40B4-BE49-F238E27FC236}">
                  <a16:creationId xmlns:a16="http://schemas.microsoft.com/office/drawing/2014/main" id="{E3BB36D9-7C89-01B9-7BC2-C7FBCA66B788}"/>
                </a:ext>
              </a:extLst>
            </p:cNvPr>
            <p:cNvSpPr/>
            <p:nvPr/>
          </p:nvSpPr>
          <p:spPr>
            <a:xfrm>
              <a:off x="6186618" y="1187813"/>
              <a:ext cx="5392963" cy="313598"/>
            </a:xfrm>
            <a:prstGeom prst="rect">
              <a:avLst/>
            </a:prstGeom>
            <a:solidFill>
              <a:srgbClr val="FFA7D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Spring Boot Admin Server</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34" name="矩形: 圆角 133">
              <a:extLst>
                <a:ext uri="{FF2B5EF4-FFF2-40B4-BE49-F238E27FC236}">
                  <a16:creationId xmlns:a16="http://schemas.microsoft.com/office/drawing/2014/main" id="{AAC2C44C-E585-5973-4B3B-4B31FC9CAB13}"/>
                </a:ext>
              </a:extLst>
            </p:cNvPr>
            <p:cNvSpPr/>
            <p:nvPr/>
          </p:nvSpPr>
          <p:spPr>
            <a:xfrm>
              <a:off x="8894340" y="2025413"/>
              <a:ext cx="1635399" cy="1029343"/>
            </a:xfrm>
            <a:prstGeom prst="roundRect">
              <a:avLst>
                <a:gd name="adj" fmla="val 5877"/>
              </a:avLst>
            </a:prstGeom>
            <a:solidFill>
              <a:srgbClr val="FFFF99"/>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分布式资源储存服务</a:t>
              </a:r>
            </a:p>
          </p:txBody>
        </p:sp>
        <p:sp>
          <p:nvSpPr>
            <p:cNvPr id="135" name="矩形 134">
              <a:extLst>
                <a:ext uri="{FF2B5EF4-FFF2-40B4-BE49-F238E27FC236}">
                  <a16:creationId xmlns:a16="http://schemas.microsoft.com/office/drawing/2014/main" id="{80EEF9DD-CBCF-11CA-5944-E33F68D2E82B}"/>
                </a:ext>
              </a:extLst>
            </p:cNvPr>
            <p:cNvSpPr/>
            <p:nvPr/>
          </p:nvSpPr>
          <p:spPr>
            <a:xfrm>
              <a:off x="9060577" y="2175908"/>
              <a:ext cx="1299337" cy="459758"/>
            </a:xfrm>
            <a:prstGeom prst="rect">
              <a:avLst/>
            </a:prstGeom>
            <a:solidFill>
              <a:srgbClr val="FFE18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FastDFS</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36" name="矩形: 圆角 135">
              <a:extLst>
                <a:ext uri="{FF2B5EF4-FFF2-40B4-BE49-F238E27FC236}">
                  <a16:creationId xmlns:a16="http://schemas.microsoft.com/office/drawing/2014/main" id="{5C7CA6BA-B91C-9607-0C48-3AEF4F3C46B6}"/>
                </a:ext>
              </a:extLst>
            </p:cNvPr>
            <p:cNvSpPr/>
            <p:nvPr/>
          </p:nvSpPr>
          <p:spPr>
            <a:xfrm>
              <a:off x="8894340" y="3169957"/>
              <a:ext cx="1635399" cy="923124"/>
            </a:xfrm>
            <a:prstGeom prst="roundRect">
              <a:avLst>
                <a:gd name="adj" fmla="val 5877"/>
              </a:avLst>
            </a:prstGeom>
            <a:solidFill>
              <a:srgbClr val="FFFF99"/>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ja-JP" altLang="en-US" sz="800" dirty="0">
                  <a:solidFill>
                    <a:schemeClr val="tx1"/>
                  </a:solidFill>
                  <a:latin typeface="Meiryo UI" panose="020B0604030504040204" pitchFamily="34" charset="-128"/>
                  <a:ea typeface="Meiryo UI" panose="020B0604030504040204" pitchFamily="34" charset="-128"/>
                </a:rPr>
                <a:t>缓存服务</a:t>
              </a:r>
            </a:p>
          </p:txBody>
        </p:sp>
        <p:sp>
          <p:nvSpPr>
            <p:cNvPr id="137" name="矩形 136">
              <a:extLst>
                <a:ext uri="{FF2B5EF4-FFF2-40B4-BE49-F238E27FC236}">
                  <a16:creationId xmlns:a16="http://schemas.microsoft.com/office/drawing/2014/main" id="{028081C1-B75E-DA89-789A-13E9803475ED}"/>
                </a:ext>
              </a:extLst>
            </p:cNvPr>
            <p:cNvSpPr/>
            <p:nvPr/>
          </p:nvSpPr>
          <p:spPr>
            <a:xfrm>
              <a:off x="9057649" y="3320685"/>
              <a:ext cx="1302265" cy="458834"/>
            </a:xfrm>
            <a:prstGeom prst="rect">
              <a:avLst/>
            </a:prstGeom>
            <a:solidFill>
              <a:srgbClr val="FFE18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Redis</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38" name="矩形: 圆角 137">
              <a:extLst>
                <a:ext uri="{FF2B5EF4-FFF2-40B4-BE49-F238E27FC236}">
                  <a16:creationId xmlns:a16="http://schemas.microsoft.com/office/drawing/2014/main" id="{194E16C1-FC6E-F853-10C3-6288E416CE11}"/>
                </a:ext>
              </a:extLst>
            </p:cNvPr>
            <p:cNvSpPr/>
            <p:nvPr/>
          </p:nvSpPr>
          <p:spPr>
            <a:xfrm>
              <a:off x="8894341" y="4243386"/>
              <a:ext cx="1631578" cy="923124"/>
            </a:xfrm>
            <a:prstGeom prst="roundRect">
              <a:avLst>
                <a:gd name="adj" fmla="val 5877"/>
              </a:avLst>
            </a:prstGeom>
            <a:solidFill>
              <a:srgbClr val="FFFF99"/>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数据库</a:t>
              </a:r>
            </a:p>
          </p:txBody>
        </p:sp>
        <p:sp>
          <p:nvSpPr>
            <p:cNvPr id="139" name="矩形 138">
              <a:extLst>
                <a:ext uri="{FF2B5EF4-FFF2-40B4-BE49-F238E27FC236}">
                  <a16:creationId xmlns:a16="http://schemas.microsoft.com/office/drawing/2014/main" id="{E55C53F7-DD1B-599C-344F-F5F0CC24EDDF}"/>
                </a:ext>
              </a:extLst>
            </p:cNvPr>
            <p:cNvSpPr/>
            <p:nvPr/>
          </p:nvSpPr>
          <p:spPr>
            <a:xfrm>
              <a:off x="9059567" y="4377148"/>
              <a:ext cx="1300347" cy="506855"/>
            </a:xfrm>
            <a:prstGeom prst="rect">
              <a:avLst/>
            </a:prstGeom>
            <a:solidFill>
              <a:srgbClr val="FFE18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MySql</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40" name="矩形: 圆角 139">
              <a:extLst>
                <a:ext uri="{FF2B5EF4-FFF2-40B4-BE49-F238E27FC236}">
                  <a16:creationId xmlns:a16="http://schemas.microsoft.com/office/drawing/2014/main" id="{232EF4A6-BE3C-F67C-6617-DAD9C591AAB5}"/>
                </a:ext>
              </a:extLst>
            </p:cNvPr>
            <p:cNvSpPr/>
            <p:nvPr/>
          </p:nvSpPr>
          <p:spPr>
            <a:xfrm rot="16200000">
              <a:off x="9275513" y="3798117"/>
              <a:ext cx="4227605" cy="682196"/>
            </a:xfrm>
            <a:prstGeom prst="roundRect">
              <a:avLst>
                <a:gd name="adj" fmla="val 12786"/>
              </a:avLst>
            </a:prstGeom>
            <a:solidFill>
              <a:srgbClr val="E2C5FF"/>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数据同步服务</a:t>
              </a:r>
            </a:p>
          </p:txBody>
        </p:sp>
        <p:sp>
          <p:nvSpPr>
            <p:cNvPr id="141" name="矩形 140">
              <a:extLst>
                <a:ext uri="{FF2B5EF4-FFF2-40B4-BE49-F238E27FC236}">
                  <a16:creationId xmlns:a16="http://schemas.microsoft.com/office/drawing/2014/main" id="{D3BE07B0-0289-D9F4-7FB0-B6171A6F5042}"/>
                </a:ext>
              </a:extLst>
            </p:cNvPr>
            <p:cNvSpPr/>
            <p:nvPr/>
          </p:nvSpPr>
          <p:spPr>
            <a:xfrm rot="16200000">
              <a:off x="9521021" y="3978721"/>
              <a:ext cx="3509817" cy="318340"/>
            </a:xfrm>
            <a:prstGeom prst="rect">
              <a:avLst/>
            </a:prstGeom>
            <a:solidFill>
              <a:srgbClr val="CC99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NIFI</a:t>
              </a:r>
              <a:endParaRPr lang="zh-CN" altLang="en-US" sz="800" dirty="0">
                <a:solidFill>
                  <a:schemeClr val="tx1"/>
                </a:solidFill>
                <a:latin typeface="Meiryo UI" panose="020B0604030504040204" pitchFamily="34" charset="-128"/>
                <a:ea typeface="Meiryo UI" panose="020B0604030504040204" pitchFamily="34" charset="-128"/>
              </a:endParaRPr>
            </a:p>
          </p:txBody>
        </p:sp>
        <p:cxnSp>
          <p:nvCxnSpPr>
            <p:cNvPr id="142" name="直接箭头连接符 141">
              <a:extLst>
                <a:ext uri="{FF2B5EF4-FFF2-40B4-BE49-F238E27FC236}">
                  <a16:creationId xmlns:a16="http://schemas.microsoft.com/office/drawing/2014/main" id="{448BCEF3-649C-5FDF-F3E6-B0CE16D3B1C2}"/>
                </a:ext>
              </a:extLst>
            </p:cNvPr>
            <p:cNvCxnSpPr>
              <a:cxnSpLocks/>
            </p:cNvCxnSpPr>
            <p:nvPr/>
          </p:nvCxnSpPr>
          <p:spPr>
            <a:xfrm>
              <a:off x="741728" y="1544153"/>
              <a:ext cx="0" cy="1494308"/>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连接符: 肘形 142">
              <a:extLst>
                <a:ext uri="{FF2B5EF4-FFF2-40B4-BE49-F238E27FC236}">
                  <a16:creationId xmlns:a16="http://schemas.microsoft.com/office/drawing/2014/main" id="{C17A9AA2-07AA-37BA-0F9E-0BBF09312FA9}"/>
                </a:ext>
              </a:extLst>
            </p:cNvPr>
            <p:cNvCxnSpPr>
              <a:cxnSpLocks/>
              <a:stCxn id="111" idx="0"/>
              <a:endCxn id="124" idx="1"/>
            </p:cNvCxnSpPr>
            <p:nvPr/>
          </p:nvCxnSpPr>
          <p:spPr>
            <a:xfrm rot="5400000" flipH="1" flipV="1">
              <a:off x="1034697" y="1830953"/>
              <a:ext cx="1203007" cy="1199208"/>
            </a:xfrm>
            <a:prstGeom prst="bentConnector2">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C3CE6E5B-1532-C0B4-E8F0-EB64B77DA2CF}"/>
                </a:ext>
              </a:extLst>
            </p:cNvPr>
            <p:cNvSpPr txBox="1"/>
            <p:nvPr/>
          </p:nvSpPr>
          <p:spPr>
            <a:xfrm>
              <a:off x="2581845" y="2125908"/>
              <a:ext cx="2036323" cy="300024"/>
            </a:xfrm>
            <a:prstGeom prst="rect">
              <a:avLst/>
            </a:prstGeom>
            <a:noFill/>
          </p:spPr>
          <p:txBody>
            <a:bodyPr wrap="none" rtlCol="0">
              <a:spAutoFit/>
            </a:bodyPr>
            <a:lstStyle/>
            <a:p>
              <a:r>
                <a:rPr lang="zh-CN" altLang="en-US" sz="800" dirty="0">
                  <a:latin typeface="Meiryo UI" panose="020B0604030504040204" pitchFamily="34" charset="-128"/>
                  <a:ea typeface="Meiryo UI" panose="020B0604030504040204" pitchFamily="34" charset="-128"/>
                </a:rPr>
                <a:t>服务注册中心</a:t>
              </a:r>
              <a:r>
                <a:rPr lang="en-US" altLang="zh-CN" sz="800" dirty="0">
                  <a:latin typeface="Meiryo UI" panose="020B0604030504040204" pitchFamily="34" charset="-128"/>
                  <a:ea typeface="Meiryo UI" panose="020B0604030504040204" pitchFamily="34" charset="-128"/>
                </a:rPr>
                <a:t>/</a:t>
              </a:r>
              <a:r>
                <a:rPr lang="zh-CN" altLang="en-US" sz="800" dirty="0">
                  <a:latin typeface="Meiryo UI" panose="020B0604030504040204" pitchFamily="34" charset="-128"/>
                  <a:ea typeface="Meiryo UI" panose="020B0604030504040204" pitchFamily="34" charset="-128"/>
                </a:rPr>
                <a:t>配置管理中心</a:t>
              </a:r>
            </a:p>
          </p:txBody>
        </p:sp>
        <p:cxnSp>
          <p:nvCxnSpPr>
            <p:cNvPr id="145" name="直接箭头连接符 144">
              <a:extLst>
                <a:ext uri="{FF2B5EF4-FFF2-40B4-BE49-F238E27FC236}">
                  <a16:creationId xmlns:a16="http://schemas.microsoft.com/office/drawing/2014/main" id="{465E3F3E-CDBA-7FD0-EA88-2F8C968C1D04}"/>
                </a:ext>
              </a:extLst>
            </p:cNvPr>
            <p:cNvCxnSpPr>
              <a:cxnSpLocks/>
              <a:endCxn id="132" idx="1"/>
            </p:cNvCxnSpPr>
            <p:nvPr/>
          </p:nvCxnSpPr>
          <p:spPr>
            <a:xfrm>
              <a:off x="4832436" y="1435084"/>
              <a:ext cx="1127874"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6" name="文本框 145">
              <a:extLst>
                <a:ext uri="{FF2B5EF4-FFF2-40B4-BE49-F238E27FC236}">
                  <a16:creationId xmlns:a16="http://schemas.microsoft.com/office/drawing/2014/main" id="{EA16034F-2CCC-3E97-2735-02452416F364}"/>
                </a:ext>
              </a:extLst>
            </p:cNvPr>
            <p:cNvSpPr txBox="1"/>
            <p:nvPr/>
          </p:nvSpPr>
          <p:spPr>
            <a:xfrm>
              <a:off x="4752078" y="1153740"/>
              <a:ext cx="1114374" cy="300024"/>
            </a:xfrm>
            <a:prstGeom prst="rect">
              <a:avLst/>
            </a:prstGeom>
            <a:noFill/>
          </p:spPr>
          <p:txBody>
            <a:bodyPr wrap="none" rtlCol="0">
              <a:spAutoFit/>
            </a:bodyPr>
            <a:lstStyle/>
            <a:p>
              <a:r>
                <a:rPr lang="zh-CN" altLang="en-US" sz="800" dirty="0">
                  <a:solidFill>
                    <a:schemeClr val="tx1">
                      <a:lumMod val="85000"/>
                      <a:lumOff val="15000"/>
                    </a:schemeClr>
                  </a:solidFill>
                  <a:latin typeface="Meiryo UI" panose="020B0604030504040204" pitchFamily="34" charset="-128"/>
                  <a:ea typeface="Meiryo UI" panose="020B0604030504040204" pitchFamily="34" charset="-128"/>
                </a:rPr>
                <a:t>获取服务列表</a:t>
              </a:r>
            </a:p>
          </p:txBody>
        </p:sp>
        <p:cxnSp>
          <p:nvCxnSpPr>
            <p:cNvPr id="147" name="直接箭头连接符 146">
              <a:extLst>
                <a:ext uri="{FF2B5EF4-FFF2-40B4-BE49-F238E27FC236}">
                  <a16:creationId xmlns:a16="http://schemas.microsoft.com/office/drawing/2014/main" id="{40FA4572-C4DB-1A15-D8AF-D87A72F2CC62}"/>
                </a:ext>
              </a:extLst>
            </p:cNvPr>
            <p:cNvCxnSpPr>
              <a:cxnSpLocks/>
            </p:cNvCxnSpPr>
            <p:nvPr/>
          </p:nvCxnSpPr>
          <p:spPr>
            <a:xfrm flipV="1">
              <a:off x="2987177" y="2589095"/>
              <a:ext cx="0" cy="428406"/>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7655430C-8A03-0F0D-6528-AEE080F3BC29}"/>
                </a:ext>
              </a:extLst>
            </p:cNvPr>
            <p:cNvCxnSpPr>
              <a:cxnSpLocks/>
            </p:cNvCxnSpPr>
            <p:nvPr/>
          </p:nvCxnSpPr>
          <p:spPr>
            <a:xfrm flipV="1">
              <a:off x="4544533" y="2583393"/>
              <a:ext cx="0" cy="404571"/>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连接符: 肘形 148">
              <a:extLst>
                <a:ext uri="{FF2B5EF4-FFF2-40B4-BE49-F238E27FC236}">
                  <a16:creationId xmlns:a16="http://schemas.microsoft.com/office/drawing/2014/main" id="{34226E9B-1D64-9CF0-EC73-F6E4495BFE79}"/>
                </a:ext>
              </a:extLst>
            </p:cNvPr>
            <p:cNvCxnSpPr>
              <a:cxnSpLocks/>
              <a:endCxn id="118" idx="0"/>
            </p:cNvCxnSpPr>
            <p:nvPr/>
          </p:nvCxnSpPr>
          <p:spPr>
            <a:xfrm rot="16200000" flipH="1">
              <a:off x="4652301" y="2283506"/>
              <a:ext cx="921750" cy="561480"/>
            </a:xfrm>
            <a:prstGeom prst="bentConnector3">
              <a:avLst>
                <a:gd name="adj1" fmla="val -428"/>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F957605C-741C-E977-2FBC-ACC01410DDF6}"/>
                </a:ext>
              </a:extLst>
            </p:cNvPr>
            <p:cNvCxnSpPr>
              <a:cxnSpLocks/>
            </p:cNvCxnSpPr>
            <p:nvPr/>
          </p:nvCxnSpPr>
          <p:spPr>
            <a:xfrm flipV="1">
              <a:off x="6774317" y="2583393"/>
              <a:ext cx="0" cy="434108"/>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B217BAE5-BCB6-7EB5-5199-61D8D23825CF}"/>
                </a:ext>
              </a:extLst>
            </p:cNvPr>
            <p:cNvCxnSpPr>
              <a:cxnSpLocks/>
            </p:cNvCxnSpPr>
            <p:nvPr/>
          </p:nvCxnSpPr>
          <p:spPr>
            <a:xfrm flipH="1">
              <a:off x="7468897" y="2583392"/>
              <a:ext cx="1" cy="412034"/>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2" name="文本框 151">
              <a:extLst>
                <a:ext uri="{FF2B5EF4-FFF2-40B4-BE49-F238E27FC236}">
                  <a16:creationId xmlns:a16="http://schemas.microsoft.com/office/drawing/2014/main" id="{CB47F987-303B-E96B-E85B-7ECAA8588433}"/>
                </a:ext>
              </a:extLst>
            </p:cNvPr>
            <p:cNvSpPr txBox="1"/>
            <p:nvPr/>
          </p:nvSpPr>
          <p:spPr>
            <a:xfrm>
              <a:off x="2936788" y="2681972"/>
              <a:ext cx="580351" cy="300024"/>
            </a:xfrm>
            <a:prstGeom prst="rect">
              <a:avLst/>
            </a:prstGeom>
            <a:noFill/>
          </p:spPr>
          <p:txBody>
            <a:bodyPr wrap="squar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注册</a:t>
              </a:r>
            </a:p>
          </p:txBody>
        </p:sp>
        <p:sp>
          <p:nvSpPr>
            <p:cNvPr id="153" name="文本框 152">
              <a:extLst>
                <a:ext uri="{FF2B5EF4-FFF2-40B4-BE49-F238E27FC236}">
                  <a16:creationId xmlns:a16="http://schemas.microsoft.com/office/drawing/2014/main" id="{5455F1B8-E760-C709-3EB1-EDD3A3173A90}"/>
                </a:ext>
              </a:extLst>
            </p:cNvPr>
            <p:cNvSpPr txBox="1"/>
            <p:nvPr/>
          </p:nvSpPr>
          <p:spPr>
            <a:xfrm>
              <a:off x="4181450" y="2599321"/>
              <a:ext cx="298804" cy="471466"/>
            </a:xfrm>
            <a:prstGeom prst="rect">
              <a:avLst/>
            </a:prstGeom>
            <a:noFill/>
          </p:spPr>
          <p:txBody>
            <a:bodyPr wrap="squar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注册</a:t>
              </a:r>
            </a:p>
          </p:txBody>
        </p:sp>
        <p:sp>
          <p:nvSpPr>
            <p:cNvPr id="154" name="文本框 153">
              <a:extLst>
                <a:ext uri="{FF2B5EF4-FFF2-40B4-BE49-F238E27FC236}">
                  <a16:creationId xmlns:a16="http://schemas.microsoft.com/office/drawing/2014/main" id="{6C9E148E-BA76-C99B-64CE-2ABDFDCE9A4B}"/>
                </a:ext>
              </a:extLst>
            </p:cNvPr>
            <p:cNvSpPr txBox="1"/>
            <p:nvPr/>
          </p:nvSpPr>
          <p:spPr>
            <a:xfrm>
              <a:off x="6265570" y="2686369"/>
              <a:ext cx="542900" cy="300024"/>
            </a:xfrm>
            <a:prstGeom prst="rect">
              <a:avLst/>
            </a:prstGeom>
            <a:noFill/>
          </p:spPr>
          <p:txBody>
            <a:bodyPr wrap="non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注册</a:t>
              </a:r>
            </a:p>
          </p:txBody>
        </p:sp>
        <p:sp>
          <p:nvSpPr>
            <p:cNvPr id="155" name="文本框 154">
              <a:extLst>
                <a:ext uri="{FF2B5EF4-FFF2-40B4-BE49-F238E27FC236}">
                  <a16:creationId xmlns:a16="http://schemas.microsoft.com/office/drawing/2014/main" id="{0393B89A-B95E-2DF9-B459-43B48CA4071B}"/>
                </a:ext>
              </a:extLst>
            </p:cNvPr>
            <p:cNvSpPr txBox="1"/>
            <p:nvPr/>
          </p:nvSpPr>
          <p:spPr>
            <a:xfrm>
              <a:off x="7416558" y="2635666"/>
              <a:ext cx="828638" cy="300024"/>
            </a:xfrm>
            <a:prstGeom prst="rect">
              <a:avLst/>
            </a:prstGeom>
            <a:noFill/>
          </p:spPr>
          <p:txBody>
            <a:bodyPr wrap="non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任务调度</a:t>
              </a:r>
            </a:p>
          </p:txBody>
        </p:sp>
        <p:sp>
          <p:nvSpPr>
            <p:cNvPr id="156" name="文本框 155">
              <a:extLst>
                <a:ext uri="{FF2B5EF4-FFF2-40B4-BE49-F238E27FC236}">
                  <a16:creationId xmlns:a16="http://schemas.microsoft.com/office/drawing/2014/main" id="{3E024569-6E5F-752A-4F49-7F92926F8855}"/>
                </a:ext>
              </a:extLst>
            </p:cNvPr>
            <p:cNvSpPr txBox="1"/>
            <p:nvPr/>
          </p:nvSpPr>
          <p:spPr>
            <a:xfrm>
              <a:off x="4761410" y="1684656"/>
              <a:ext cx="1303606" cy="471466"/>
            </a:xfrm>
            <a:prstGeom prst="rect">
              <a:avLst/>
            </a:prstGeom>
            <a:noFill/>
          </p:spPr>
          <p:txBody>
            <a:bodyPr wrap="square" rtlCol="0">
              <a:spAutoFit/>
            </a:bodyPr>
            <a:lstStyle/>
            <a:p>
              <a:pPr algn="ctr"/>
              <a:r>
                <a:rPr lang="zh-CN" altLang="en-US" sz="800" dirty="0">
                  <a:solidFill>
                    <a:schemeClr val="tx1">
                      <a:lumMod val="85000"/>
                      <a:lumOff val="15000"/>
                    </a:schemeClr>
                  </a:solidFill>
                  <a:latin typeface="Meiryo UI" panose="020B0604030504040204" pitchFamily="34" charset="-128"/>
                  <a:ea typeface="Meiryo UI" panose="020B0604030504040204" pitchFamily="34" charset="-128"/>
                </a:rPr>
                <a:t>服务发现</a:t>
              </a:r>
            </a:p>
            <a:p>
              <a:pPr algn="ctr"/>
              <a:r>
                <a:rPr lang="zh-CN" altLang="en-US" sz="800" dirty="0">
                  <a:solidFill>
                    <a:schemeClr val="tx1">
                      <a:lumMod val="85000"/>
                      <a:lumOff val="15000"/>
                    </a:schemeClr>
                  </a:solidFill>
                  <a:latin typeface="Meiryo UI" panose="020B0604030504040204" pitchFamily="34" charset="-128"/>
                  <a:ea typeface="Meiryo UI" panose="020B0604030504040204" pitchFamily="34" charset="-128"/>
                </a:rPr>
                <a:t>获取配置内容</a:t>
              </a:r>
            </a:p>
          </p:txBody>
        </p:sp>
        <p:cxnSp>
          <p:nvCxnSpPr>
            <p:cNvPr id="157" name="直接箭头连接符 156">
              <a:extLst>
                <a:ext uri="{FF2B5EF4-FFF2-40B4-BE49-F238E27FC236}">
                  <a16:creationId xmlns:a16="http://schemas.microsoft.com/office/drawing/2014/main" id="{D6500F10-9095-47CC-E608-547F835781EE}"/>
                </a:ext>
              </a:extLst>
            </p:cNvPr>
            <p:cNvCxnSpPr>
              <a:cxnSpLocks/>
              <a:stCxn id="119" idx="3"/>
              <a:endCxn id="121" idx="1"/>
            </p:cNvCxnSpPr>
            <p:nvPr/>
          </p:nvCxnSpPr>
          <p:spPr>
            <a:xfrm>
              <a:off x="3866461" y="4054769"/>
              <a:ext cx="775764" cy="1170"/>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D613EF2C-46AC-C45F-0868-712FFC63E08D}"/>
                </a:ext>
              </a:extLst>
            </p:cNvPr>
            <p:cNvCxnSpPr>
              <a:cxnSpLocks/>
              <a:stCxn id="121" idx="3"/>
              <a:endCxn id="123" idx="1"/>
            </p:cNvCxnSpPr>
            <p:nvPr/>
          </p:nvCxnSpPr>
          <p:spPr>
            <a:xfrm>
              <a:off x="6189684" y="4055939"/>
              <a:ext cx="656126" cy="0"/>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9" name="文本框 158">
              <a:extLst>
                <a:ext uri="{FF2B5EF4-FFF2-40B4-BE49-F238E27FC236}">
                  <a16:creationId xmlns:a16="http://schemas.microsoft.com/office/drawing/2014/main" id="{19B584C3-52CE-567F-25FA-E6C2DC764FB6}"/>
                </a:ext>
              </a:extLst>
            </p:cNvPr>
            <p:cNvSpPr txBox="1"/>
            <p:nvPr/>
          </p:nvSpPr>
          <p:spPr>
            <a:xfrm>
              <a:off x="3953872" y="4029082"/>
              <a:ext cx="600940" cy="428606"/>
            </a:xfrm>
            <a:prstGeom prst="rect">
              <a:avLst/>
            </a:prstGeom>
            <a:noFill/>
          </p:spPr>
          <p:txBody>
            <a:bodyPr wrap="none" rtlCol="0">
              <a:spAutoFit/>
            </a:bodyPr>
            <a:lstStyle/>
            <a:p>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Feign</a:t>
              </a:r>
            </a:p>
            <a:p>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Client</a:t>
              </a:r>
              <a:endParaRPr lang="en-US" altLang="zh-CN" sz="700" dirty="0">
                <a:latin typeface="Meiryo UI" panose="020B0604030504040204" pitchFamily="34" charset="-128"/>
                <a:ea typeface="Meiryo UI" panose="020B0604030504040204" pitchFamily="34" charset="-128"/>
              </a:endParaRPr>
            </a:p>
          </p:txBody>
        </p:sp>
        <p:sp>
          <p:nvSpPr>
            <p:cNvPr id="160" name="文本框 159">
              <a:extLst>
                <a:ext uri="{FF2B5EF4-FFF2-40B4-BE49-F238E27FC236}">
                  <a16:creationId xmlns:a16="http://schemas.microsoft.com/office/drawing/2014/main" id="{476FB4B9-D893-FC3F-48AB-72131C8DDFC3}"/>
                </a:ext>
              </a:extLst>
            </p:cNvPr>
            <p:cNvSpPr txBox="1"/>
            <p:nvPr/>
          </p:nvSpPr>
          <p:spPr>
            <a:xfrm>
              <a:off x="6246422" y="4064165"/>
              <a:ext cx="600940" cy="428606"/>
            </a:xfrm>
            <a:prstGeom prst="rect">
              <a:avLst/>
            </a:prstGeom>
            <a:noFill/>
          </p:spPr>
          <p:txBody>
            <a:bodyPr wrap="none" rtlCol="0">
              <a:spAutoFit/>
            </a:bodyPr>
            <a:lstStyle/>
            <a:p>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Feign</a:t>
              </a:r>
            </a:p>
            <a:p>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Client</a:t>
              </a:r>
              <a:endParaRPr lang="en-US" altLang="zh-CN" sz="700" dirty="0">
                <a:latin typeface="Meiryo UI" panose="020B0604030504040204" pitchFamily="34" charset="-128"/>
                <a:ea typeface="Meiryo UI" panose="020B0604030504040204" pitchFamily="34" charset="-128"/>
              </a:endParaRPr>
            </a:p>
          </p:txBody>
        </p:sp>
        <p:cxnSp>
          <p:nvCxnSpPr>
            <p:cNvPr id="179" name="直接箭头连接符 178">
              <a:extLst>
                <a:ext uri="{FF2B5EF4-FFF2-40B4-BE49-F238E27FC236}">
                  <a16:creationId xmlns:a16="http://schemas.microsoft.com/office/drawing/2014/main" id="{43AC6E6A-4F79-B0BD-E258-DD77E3A300F6}"/>
                </a:ext>
              </a:extLst>
            </p:cNvPr>
            <p:cNvCxnSpPr>
              <a:cxnSpLocks/>
              <a:stCxn id="111" idx="3"/>
              <a:endCxn id="118" idx="1"/>
            </p:cNvCxnSpPr>
            <p:nvPr/>
          </p:nvCxnSpPr>
          <p:spPr>
            <a:xfrm>
              <a:off x="1688106" y="4057300"/>
              <a:ext cx="505118" cy="1582"/>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0" name="文本框 179">
              <a:extLst>
                <a:ext uri="{FF2B5EF4-FFF2-40B4-BE49-F238E27FC236}">
                  <a16:creationId xmlns:a16="http://schemas.microsoft.com/office/drawing/2014/main" id="{47CE0125-FCD6-B172-3AD8-25BA4F93057E}"/>
                </a:ext>
              </a:extLst>
            </p:cNvPr>
            <p:cNvSpPr txBox="1"/>
            <p:nvPr/>
          </p:nvSpPr>
          <p:spPr>
            <a:xfrm>
              <a:off x="1575236" y="4038251"/>
              <a:ext cx="674673" cy="428606"/>
            </a:xfrm>
            <a:prstGeom prst="rect">
              <a:avLst/>
            </a:prstGeom>
            <a:noFill/>
          </p:spPr>
          <p:txBody>
            <a:bodyPr wrap="square" rtlCol="0">
              <a:spAutoFit/>
            </a:bodyPr>
            <a:lstStyle/>
            <a:p>
              <a:pPr algn="ctr"/>
              <a:r>
                <a:rPr lang="ja-JP" altLang="en-US" sz="700" dirty="0">
                  <a:solidFill>
                    <a:schemeClr val="tx1">
                      <a:lumMod val="85000"/>
                      <a:lumOff val="15000"/>
                    </a:schemeClr>
                  </a:solidFill>
                  <a:latin typeface="Meiryo UI" panose="020B0604030504040204" pitchFamily="34" charset="-128"/>
                  <a:ea typeface="Meiryo UI" panose="020B0604030504040204" pitchFamily="34" charset="-128"/>
                </a:rPr>
                <a:t>转发</a:t>
              </a:r>
            </a:p>
            <a:p>
              <a:pPr algn="ctr"/>
              <a:r>
                <a:rPr lang="ja-JP" altLang="en-US" sz="700" dirty="0">
                  <a:solidFill>
                    <a:schemeClr val="tx1">
                      <a:lumMod val="85000"/>
                      <a:lumOff val="15000"/>
                    </a:schemeClr>
                  </a:solidFill>
                  <a:latin typeface="Meiryo UI" panose="020B0604030504040204" pitchFamily="34" charset="-128"/>
                  <a:ea typeface="Meiryo UI" panose="020B0604030504040204" pitchFamily="34" charset="-128"/>
                </a:rPr>
                <a:t>服务</a:t>
              </a:r>
            </a:p>
          </p:txBody>
        </p:sp>
        <p:cxnSp>
          <p:nvCxnSpPr>
            <p:cNvPr id="181" name="直接箭头连接符 180">
              <a:extLst>
                <a:ext uri="{FF2B5EF4-FFF2-40B4-BE49-F238E27FC236}">
                  <a16:creationId xmlns:a16="http://schemas.microsoft.com/office/drawing/2014/main" id="{6EAF1B49-5EB5-92F7-E237-EA5F66E9519B}"/>
                </a:ext>
              </a:extLst>
            </p:cNvPr>
            <p:cNvCxnSpPr>
              <a:cxnSpLocks/>
            </p:cNvCxnSpPr>
            <p:nvPr/>
          </p:nvCxnSpPr>
          <p:spPr>
            <a:xfrm>
              <a:off x="960395" y="5090006"/>
              <a:ext cx="0" cy="533554"/>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2" name="文本框 181">
              <a:extLst>
                <a:ext uri="{FF2B5EF4-FFF2-40B4-BE49-F238E27FC236}">
                  <a16:creationId xmlns:a16="http://schemas.microsoft.com/office/drawing/2014/main" id="{21350357-95BB-6B69-9595-6C5091EB3BB2}"/>
                </a:ext>
              </a:extLst>
            </p:cNvPr>
            <p:cNvSpPr txBox="1"/>
            <p:nvPr/>
          </p:nvSpPr>
          <p:spPr>
            <a:xfrm>
              <a:off x="502656" y="5218284"/>
              <a:ext cx="542900" cy="300024"/>
            </a:xfrm>
            <a:prstGeom prst="rect">
              <a:avLst/>
            </a:prstGeom>
            <a:noFill/>
          </p:spPr>
          <p:txBody>
            <a:bodyPr wrap="non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认证</a:t>
              </a:r>
            </a:p>
          </p:txBody>
        </p:sp>
        <p:cxnSp>
          <p:nvCxnSpPr>
            <p:cNvPr id="183" name="直接箭头连接符 182">
              <a:extLst>
                <a:ext uri="{FF2B5EF4-FFF2-40B4-BE49-F238E27FC236}">
                  <a16:creationId xmlns:a16="http://schemas.microsoft.com/office/drawing/2014/main" id="{828BF2E9-6788-DE8E-E76E-F28DF03BF8D1}"/>
                </a:ext>
              </a:extLst>
            </p:cNvPr>
            <p:cNvCxnSpPr>
              <a:cxnSpLocks/>
            </p:cNvCxnSpPr>
            <p:nvPr/>
          </p:nvCxnSpPr>
          <p:spPr>
            <a:xfrm>
              <a:off x="6502819" y="5092643"/>
              <a:ext cx="0" cy="530917"/>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连接符: 肘形 183">
              <a:extLst>
                <a:ext uri="{FF2B5EF4-FFF2-40B4-BE49-F238E27FC236}">
                  <a16:creationId xmlns:a16="http://schemas.microsoft.com/office/drawing/2014/main" id="{6D073907-2AD5-ADCC-E206-D6BE70085C82}"/>
                </a:ext>
              </a:extLst>
            </p:cNvPr>
            <p:cNvCxnSpPr>
              <a:cxnSpLocks/>
            </p:cNvCxnSpPr>
            <p:nvPr/>
          </p:nvCxnSpPr>
          <p:spPr>
            <a:xfrm rot="16200000" flipH="1">
              <a:off x="3642611" y="2762851"/>
              <a:ext cx="541020" cy="5180397"/>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5" name="文本框 184">
              <a:extLst>
                <a:ext uri="{FF2B5EF4-FFF2-40B4-BE49-F238E27FC236}">
                  <a16:creationId xmlns:a16="http://schemas.microsoft.com/office/drawing/2014/main" id="{5AA4D65E-C6A2-B122-9C47-2BDC63D0BC8D}"/>
                </a:ext>
              </a:extLst>
            </p:cNvPr>
            <p:cNvSpPr txBox="1"/>
            <p:nvPr/>
          </p:nvSpPr>
          <p:spPr>
            <a:xfrm>
              <a:off x="5690886" y="5090763"/>
              <a:ext cx="828638" cy="300024"/>
            </a:xfrm>
            <a:prstGeom prst="rect">
              <a:avLst/>
            </a:prstGeom>
            <a:noFill/>
          </p:spPr>
          <p:txBody>
            <a:bodyPr wrap="non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收集数据</a:t>
              </a:r>
            </a:p>
          </p:txBody>
        </p:sp>
        <p:sp>
          <p:nvSpPr>
            <p:cNvPr id="186" name="文本框 185">
              <a:extLst>
                <a:ext uri="{FF2B5EF4-FFF2-40B4-BE49-F238E27FC236}">
                  <a16:creationId xmlns:a16="http://schemas.microsoft.com/office/drawing/2014/main" id="{54FDDEA8-0D32-EFDE-E240-C645F710D6C4}"/>
                </a:ext>
              </a:extLst>
            </p:cNvPr>
            <p:cNvSpPr txBox="1"/>
            <p:nvPr/>
          </p:nvSpPr>
          <p:spPr>
            <a:xfrm>
              <a:off x="1031472" y="2220884"/>
              <a:ext cx="580351" cy="300024"/>
            </a:xfrm>
            <a:prstGeom prst="rect">
              <a:avLst/>
            </a:prstGeom>
            <a:noFill/>
          </p:spPr>
          <p:txBody>
            <a:bodyPr wrap="squar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注册</a:t>
              </a:r>
            </a:p>
          </p:txBody>
        </p:sp>
        <p:sp>
          <p:nvSpPr>
            <p:cNvPr id="187" name="文本框 186">
              <a:extLst>
                <a:ext uri="{FF2B5EF4-FFF2-40B4-BE49-F238E27FC236}">
                  <a16:creationId xmlns:a16="http://schemas.microsoft.com/office/drawing/2014/main" id="{ADBFF7FB-1AFB-45EB-7A26-2910D046790F}"/>
                </a:ext>
              </a:extLst>
            </p:cNvPr>
            <p:cNvSpPr txBox="1"/>
            <p:nvPr/>
          </p:nvSpPr>
          <p:spPr>
            <a:xfrm>
              <a:off x="339970" y="1654316"/>
              <a:ext cx="493178" cy="642908"/>
            </a:xfrm>
            <a:prstGeom prst="rect">
              <a:avLst/>
            </a:prstGeom>
            <a:noFill/>
          </p:spPr>
          <p:txBody>
            <a:bodyPr wrap="square" rtlCol="0">
              <a:spAutoFit/>
            </a:bodyPr>
            <a:lstStyle/>
            <a:p>
              <a:pPr algn="ctr"/>
              <a:r>
                <a:rPr lang="en-US" altLang="zh-CN" sz="800" dirty="0">
                  <a:solidFill>
                    <a:schemeClr val="tx1">
                      <a:lumMod val="85000"/>
                      <a:lumOff val="15000"/>
                    </a:schemeClr>
                  </a:solidFill>
                  <a:latin typeface="Meiryo UI" panose="020B0604030504040204" pitchFamily="34" charset="-128"/>
                  <a:ea typeface="Meiryo UI" panose="020B0604030504040204" pitchFamily="34" charset="-128"/>
                </a:rPr>
                <a:t>API</a:t>
              </a:r>
            </a:p>
            <a:p>
              <a:pPr algn="ctr"/>
              <a:r>
                <a:rPr lang="zh-CN" altLang="en-US" sz="800" dirty="0">
                  <a:solidFill>
                    <a:schemeClr val="tx1">
                      <a:lumMod val="85000"/>
                      <a:lumOff val="15000"/>
                    </a:schemeClr>
                  </a:solidFill>
                  <a:latin typeface="Meiryo UI" panose="020B0604030504040204" pitchFamily="34" charset="-128"/>
                  <a:ea typeface="Meiryo UI" panose="020B0604030504040204" pitchFamily="34" charset="-128"/>
                </a:rPr>
                <a:t>调用</a:t>
              </a:r>
            </a:p>
          </p:txBody>
        </p:sp>
        <p:sp>
          <p:nvSpPr>
            <p:cNvPr id="188" name="文本框 187">
              <a:extLst>
                <a:ext uri="{FF2B5EF4-FFF2-40B4-BE49-F238E27FC236}">
                  <a16:creationId xmlns:a16="http://schemas.microsoft.com/office/drawing/2014/main" id="{3E4FA3AE-E59A-4AC4-5810-B05752F21578}"/>
                </a:ext>
              </a:extLst>
            </p:cNvPr>
            <p:cNvSpPr txBox="1"/>
            <p:nvPr/>
          </p:nvSpPr>
          <p:spPr>
            <a:xfrm>
              <a:off x="3854493" y="3674875"/>
              <a:ext cx="833810" cy="428606"/>
            </a:xfrm>
            <a:prstGeom prst="rect">
              <a:avLst/>
            </a:prstGeom>
            <a:noFill/>
          </p:spPr>
          <p:txBody>
            <a:bodyPr wrap="square" rtlCol="0">
              <a:spAutoFit/>
            </a:bodyPr>
            <a:lstStyle/>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Sentinel/</a:t>
              </a:r>
            </a:p>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Ribbon</a:t>
              </a:r>
              <a:endParaRPr lang="zh-CN" altLang="en-US" sz="700" dirty="0">
                <a:latin typeface="Meiryo UI" panose="020B0604030504040204" pitchFamily="34" charset="-128"/>
                <a:ea typeface="Meiryo UI" panose="020B0604030504040204" pitchFamily="34" charset="-128"/>
              </a:endParaRPr>
            </a:p>
          </p:txBody>
        </p:sp>
        <p:sp>
          <p:nvSpPr>
            <p:cNvPr id="189" name="文本框 188">
              <a:extLst>
                <a:ext uri="{FF2B5EF4-FFF2-40B4-BE49-F238E27FC236}">
                  <a16:creationId xmlns:a16="http://schemas.microsoft.com/office/drawing/2014/main" id="{F8170BAD-4C56-661F-C787-B0580A986910}"/>
                </a:ext>
              </a:extLst>
            </p:cNvPr>
            <p:cNvSpPr txBox="1"/>
            <p:nvPr/>
          </p:nvSpPr>
          <p:spPr>
            <a:xfrm>
              <a:off x="1504540" y="3674875"/>
              <a:ext cx="877455" cy="428606"/>
            </a:xfrm>
            <a:prstGeom prst="rect">
              <a:avLst/>
            </a:prstGeom>
            <a:noFill/>
          </p:spPr>
          <p:txBody>
            <a:bodyPr wrap="square" rtlCol="0">
              <a:spAutoFit/>
            </a:bodyPr>
            <a:lstStyle/>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Sentinel/</a:t>
              </a:r>
            </a:p>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Ribbon</a:t>
              </a:r>
              <a:endParaRPr lang="zh-CN" altLang="en-US" sz="700" dirty="0">
                <a:latin typeface="Meiryo UI" panose="020B0604030504040204" pitchFamily="34" charset="-128"/>
                <a:ea typeface="Meiryo UI" panose="020B0604030504040204" pitchFamily="34" charset="-128"/>
              </a:endParaRPr>
            </a:p>
          </p:txBody>
        </p:sp>
        <p:sp>
          <p:nvSpPr>
            <p:cNvPr id="190" name="文本框 189">
              <a:extLst>
                <a:ext uri="{FF2B5EF4-FFF2-40B4-BE49-F238E27FC236}">
                  <a16:creationId xmlns:a16="http://schemas.microsoft.com/office/drawing/2014/main" id="{CDFD491A-5F94-DBB6-9A7B-5D7A11E41555}"/>
                </a:ext>
              </a:extLst>
            </p:cNvPr>
            <p:cNvSpPr txBox="1"/>
            <p:nvPr/>
          </p:nvSpPr>
          <p:spPr>
            <a:xfrm>
              <a:off x="6111911" y="3674875"/>
              <a:ext cx="836030" cy="428606"/>
            </a:xfrm>
            <a:prstGeom prst="rect">
              <a:avLst/>
            </a:prstGeom>
            <a:noFill/>
          </p:spPr>
          <p:txBody>
            <a:bodyPr wrap="square" rtlCol="0">
              <a:spAutoFit/>
            </a:bodyPr>
            <a:lstStyle/>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Sentinel/</a:t>
              </a:r>
            </a:p>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Ribbon</a:t>
              </a:r>
              <a:endParaRPr lang="zh-CN" altLang="en-US" sz="700" dirty="0">
                <a:latin typeface="Meiryo UI" panose="020B0604030504040204" pitchFamily="34" charset="-128"/>
                <a:ea typeface="Meiryo UI" panose="020B0604030504040204" pitchFamily="34" charset="-128"/>
              </a:endParaRPr>
            </a:p>
          </p:txBody>
        </p:sp>
        <p:cxnSp>
          <p:nvCxnSpPr>
            <p:cNvPr id="191" name="直接箭头连接符 190">
              <a:extLst>
                <a:ext uri="{FF2B5EF4-FFF2-40B4-BE49-F238E27FC236}">
                  <a16:creationId xmlns:a16="http://schemas.microsoft.com/office/drawing/2014/main" id="{6AE321BE-648F-0468-C870-551728044ED8}"/>
                </a:ext>
              </a:extLst>
            </p:cNvPr>
            <p:cNvCxnSpPr>
              <a:cxnSpLocks/>
              <a:stCxn id="138" idx="3"/>
            </p:cNvCxnSpPr>
            <p:nvPr/>
          </p:nvCxnSpPr>
          <p:spPr>
            <a:xfrm>
              <a:off x="10525919" y="4704948"/>
              <a:ext cx="528402"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接箭头连接符 191">
              <a:extLst>
                <a:ext uri="{FF2B5EF4-FFF2-40B4-BE49-F238E27FC236}">
                  <a16:creationId xmlns:a16="http://schemas.microsoft.com/office/drawing/2014/main" id="{38588EE4-1D2A-DCD5-D062-6EFB35095EFF}"/>
                </a:ext>
              </a:extLst>
            </p:cNvPr>
            <p:cNvCxnSpPr>
              <a:cxnSpLocks/>
              <a:endCxn id="136" idx="3"/>
            </p:cNvCxnSpPr>
            <p:nvPr/>
          </p:nvCxnSpPr>
          <p:spPr>
            <a:xfrm flipH="1">
              <a:off x="10529739" y="3631519"/>
              <a:ext cx="518477"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3" name="文本框 192">
              <a:extLst>
                <a:ext uri="{FF2B5EF4-FFF2-40B4-BE49-F238E27FC236}">
                  <a16:creationId xmlns:a16="http://schemas.microsoft.com/office/drawing/2014/main" id="{1DD35399-8752-80B9-6EF0-A06A37EFF444}"/>
                </a:ext>
              </a:extLst>
            </p:cNvPr>
            <p:cNvSpPr txBox="1"/>
            <p:nvPr/>
          </p:nvSpPr>
          <p:spPr>
            <a:xfrm>
              <a:off x="10542755" y="4783410"/>
              <a:ext cx="542900" cy="300024"/>
            </a:xfrm>
            <a:prstGeom prst="rect">
              <a:avLst/>
            </a:prstGeom>
            <a:noFill/>
          </p:spPr>
          <p:txBody>
            <a:bodyPr wrap="none" rtlCol="0">
              <a:spAutoFit/>
            </a:bodyPr>
            <a:lstStyle/>
            <a:p>
              <a:r>
                <a:rPr lang="ja-JP" altLang="en-US" sz="800" dirty="0">
                  <a:latin typeface="Meiryo UI" panose="020B0604030504040204" pitchFamily="34" charset="-128"/>
                  <a:ea typeface="Meiryo UI" panose="020B0604030504040204" pitchFamily="34" charset="-128"/>
                </a:rPr>
                <a:t>抽取</a:t>
              </a:r>
            </a:p>
          </p:txBody>
        </p:sp>
        <p:sp>
          <p:nvSpPr>
            <p:cNvPr id="194" name="文本框 193">
              <a:extLst>
                <a:ext uri="{FF2B5EF4-FFF2-40B4-BE49-F238E27FC236}">
                  <a16:creationId xmlns:a16="http://schemas.microsoft.com/office/drawing/2014/main" id="{8EA0DA7A-19E0-312D-FAA4-4D94C6217F22}"/>
                </a:ext>
              </a:extLst>
            </p:cNvPr>
            <p:cNvSpPr txBox="1"/>
            <p:nvPr/>
          </p:nvSpPr>
          <p:spPr>
            <a:xfrm>
              <a:off x="10507494" y="2964082"/>
              <a:ext cx="542900" cy="642908"/>
            </a:xfrm>
            <a:prstGeom prst="rect">
              <a:avLst/>
            </a:prstGeom>
            <a:noFill/>
          </p:spPr>
          <p:txBody>
            <a:bodyPr wrap="none" rtlCol="0">
              <a:spAutoFit/>
            </a:bodyPr>
            <a:lstStyle/>
            <a:p>
              <a:r>
                <a:rPr lang="zh-CN" altLang="en-US" sz="800" b="0" i="0" dirty="0">
                  <a:solidFill>
                    <a:srgbClr val="222222"/>
                  </a:solidFill>
                  <a:effectLst/>
                  <a:latin typeface="Arial" panose="020B0604020202020204" pitchFamily="34" charset="0"/>
                </a:rPr>
                <a:t>清洗</a:t>
              </a:r>
            </a:p>
            <a:p>
              <a:r>
                <a:rPr lang="zh-CN" altLang="en-US" sz="800" b="0" i="0" dirty="0">
                  <a:solidFill>
                    <a:srgbClr val="222222"/>
                  </a:solidFill>
                  <a:effectLst/>
                  <a:latin typeface="Arial" panose="020B0604020202020204" pitchFamily="34" charset="0"/>
                </a:rPr>
                <a:t>组装</a:t>
              </a:r>
            </a:p>
            <a:p>
              <a:r>
                <a:rPr lang="zh-CN" altLang="en-US" sz="800" b="0" i="0" dirty="0">
                  <a:solidFill>
                    <a:srgbClr val="222222"/>
                  </a:solidFill>
                  <a:effectLst/>
                  <a:latin typeface="Arial" panose="020B0604020202020204" pitchFamily="34" charset="0"/>
                </a:rPr>
                <a:t>推送</a:t>
              </a:r>
            </a:p>
          </p:txBody>
        </p:sp>
        <p:sp>
          <p:nvSpPr>
            <p:cNvPr id="195" name="箭头: 右 194">
              <a:extLst>
                <a:ext uri="{FF2B5EF4-FFF2-40B4-BE49-F238E27FC236}">
                  <a16:creationId xmlns:a16="http://schemas.microsoft.com/office/drawing/2014/main" id="{5B63661E-0323-1FBE-54A5-AC0EE940579B}"/>
                </a:ext>
              </a:extLst>
            </p:cNvPr>
            <p:cNvSpPr/>
            <p:nvPr/>
          </p:nvSpPr>
          <p:spPr>
            <a:xfrm>
              <a:off x="8514909" y="3831905"/>
              <a:ext cx="413261" cy="511646"/>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Meiryo UI" panose="020B0604030504040204" pitchFamily="34" charset="-128"/>
                <a:ea typeface="Meiryo UI" panose="020B0604030504040204" pitchFamily="34" charset="-128"/>
              </a:endParaRPr>
            </a:p>
          </p:txBody>
        </p:sp>
        <p:sp>
          <p:nvSpPr>
            <p:cNvPr id="196" name="矩形 195">
              <a:extLst>
                <a:ext uri="{FF2B5EF4-FFF2-40B4-BE49-F238E27FC236}">
                  <a16:creationId xmlns:a16="http://schemas.microsoft.com/office/drawing/2014/main" id="{EB3C9F76-612D-53DC-67F4-002B3B7614E7}"/>
                </a:ext>
              </a:extLst>
            </p:cNvPr>
            <p:cNvSpPr/>
            <p:nvPr/>
          </p:nvSpPr>
          <p:spPr>
            <a:xfrm>
              <a:off x="7016484" y="3355466"/>
              <a:ext cx="1217249" cy="1134899"/>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Service</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97" name="矩形: 圆角 196">
              <a:extLst>
                <a:ext uri="{FF2B5EF4-FFF2-40B4-BE49-F238E27FC236}">
                  <a16:creationId xmlns:a16="http://schemas.microsoft.com/office/drawing/2014/main" id="{3AB1C23E-991F-CF62-3D70-DA6AF516050E}"/>
                </a:ext>
              </a:extLst>
            </p:cNvPr>
            <p:cNvSpPr/>
            <p:nvPr/>
          </p:nvSpPr>
          <p:spPr>
            <a:xfrm>
              <a:off x="8900462" y="5314388"/>
              <a:ext cx="1631578" cy="923124"/>
            </a:xfrm>
            <a:prstGeom prst="roundRect">
              <a:avLst>
                <a:gd name="adj" fmla="val 5877"/>
              </a:avLst>
            </a:prstGeom>
            <a:solidFill>
              <a:srgbClr val="FFFF99"/>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数据库</a:t>
              </a:r>
            </a:p>
          </p:txBody>
        </p:sp>
        <p:sp>
          <p:nvSpPr>
            <p:cNvPr id="198" name="矩形 197">
              <a:extLst>
                <a:ext uri="{FF2B5EF4-FFF2-40B4-BE49-F238E27FC236}">
                  <a16:creationId xmlns:a16="http://schemas.microsoft.com/office/drawing/2014/main" id="{1A7ACC94-EEA0-C6B3-BCE7-4FF33D3C8224}"/>
                </a:ext>
              </a:extLst>
            </p:cNvPr>
            <p:cNvSpPr/>
            <p:nvPr/>
          </p:nvSpPr>
          <p:spPr>
            <a:xfrm>
              <a:off x="9065688" y="5448150"/>
              <a:ext cx="1300347" cy="506855"/>
            </a:xfrm>
            <a:prstGeom prst="rect">
              <a:avLst/>
            </a:prstGeom>
            <a:solidFill>
              <a:srgbClr val="FFE18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SqlServer</a:t>
              </a:r>
              <a:endParaRPr lang="zh-CN" altLang="en-US" sz="800" dirty="0">
                <a:solidFill>
                  <a:schemeClr val="tx1"/>
                </a:solidFill>
                <a:latin typeface="Meiryo UI" panose="020B0604030504040204" pitchFamily="34" charset="-128"/>
                <a:ea typeface="Meiryo UI" panose="020B0604030504040204" pitchFamily="34" charset="-128"/>
              </a:endParaRPr>
            </a:p>
          </p:txBody>
        </p:sp>
      </p:grpSp>
      <p:sp>
        <p:nvSpPr>
          <p:cNvPr id="3" name="矩形: 圆角 2">
            <a:extLst>
              <a:ext uri="{FF2B5EF4-FFF2-40B4-BE49-F238E27FC236}">
                <a16:creationId xmlns:a16="http://schemas.microsoft.com/office/drawing/2014/main" id="{465C5C2D-02BC-4C54-8D9A-F8BCC4BD3C92}"/>
              </a:ext>
            </a:extLst>
          </p:cNvPr>
          <p:cNvSpPr/>
          <p:nvPr/>
        </p:nvSpPr>
        <p:spPr>
          <a:xfrm>
            <a:off x="255078" y="2118549"/>
            <a:ext cx="1362883" cy="1869226"/>
          </a:xfrm>
          <a:prstGeom prst="roundRect">
            <a:avLst/>
          </a:prstGeom>
          <a:noFill/>
          <a:ln w="57150">
            <a:solidFill>
              <a:srgbClr val="FF33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zh-CN" altLang="en-US" dirty="0" err="1">
              <a:solidFill>
                <a:schemeClr val="tx1"/>
              </a:solidFill>
            </a:endParaRPr>
          </a:p>
        </p:txBody>
      </p:sp>
      <p:sp>
        <p:nvSpPr>
          <p:cNvPr id="76" name="フッター プレースホルダー 2">
            <a:extLst>
              <a:ext uri="{FF2B5EF4-FFF2-40B4-BE49-F238E27FC236}">
                <a16:creationId xmlns:a16="http://schemas.microsoft.com/office/drawing/2014/main" id="{6E4D8B75-8D9A-2CD4-59AC-6C57423ED287}"/>
              </a:ext>
            </a:extLst>
          </p:cNvPr>
          <p:cNvSpPr>
            <a:spLocks noGrp="1"/>
          </p:cNvSpPr>
          <p:nvPr>
            <p:ph type="ftr" sz="quarter" idx="11"/>
          </p:nvPr>
        </p:nvSpPr>
        <p:spPr>
          <a:xfrm>
            <a:off x="7756525" y="4888352"/>
            <a:ext cx="1156117" cy="107722"/>
          </a:xfrm>
        </p:spPr>
        <p:txBody>
          <a:bodyPr/>
          <a:lstStyle/>
          <a:p>
            <a:r>
              <a:rPr kumimoji="1" lang="en-US" altLang="ja-JP" dirty="0"/>
              <a:t>© 2021 Fujitsu Limited</a:t>
            </a:r>
            <a:endParaRPr kumimoji="1" lang="ja-JP" altLang="en-US" dirty="0"/>
          </a:p>
        </p:txBody>
      </p:sp>
    </p:spTree>
    <p:extLst>
      <p:ext uri="{BB962C8B-B14F-4D97-AF65-F5344CB8AC3E}">
        <p14:creationId xmlns:p14="http://schemas.microsoft.com/office/powerpoint/2010/main" val="19018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4289A4-08E2-4A31-94BF-775492EB5EB8}"/>
              </a:ext>
            </a:extLst>
          </p:cNvPr>
          <p:cNvSpPr>
            <a:spLocks noGrp="1"/>
          </p:cNvSpPr>
          <p:nvPr>
            <p:ph type="title"/>
          </p:nvPr>
        </p:nvSpPr>
        <p:spPr>
          <a:xfrm>
            <a:off x="229767" y="232764"/>
            <a:ext cx="7740000" cy="313932"/>
          </a:xfrm>
        </p:spPr>
        <p:txBody>
          <a:bodyPr/>
          <a:lstStyle/>
          <a:p>
            <a:r>
              <a:rPr kumimoji="1" lang="ja-JP" altLang="en-US" sz="2400" dirty="0">
                <a:latin typeface="微软雅黑" panose="020B0503020204020204" pitchFamily="34" charset="-122"/>
                <a:ea typeface="微软雅黑" panose="020B0503020204020204" pitchFamily="34" charset="-122"/>
              </a:rPr>
              <a:t>服务网关 </a:t>
            </a:r>
            <a:r>
              <a:rPr kumimoji="1" lang="en-US" altLang="ja-JP" sz="2400" dirty="0">
                <a:latin typeface="微软雅黑" panose="020B0503020204020204" pitchFamily="34" charset="-122"/>
                <a:ea typeface="微软雅黑" panose="020B0503020204020204" pitchFamily="34" charset="-122"/>
              </a:rPr>
              <a:t>API Gateway</a:t>
            </a:r>
          </a:p>
        </p:txBody>
      </p:sp>
      <p:sp>
        <p:nvSpPr>
          <p:cNvPr id="4" name="スライド番号プレースホルダー 3">
            <a:extLst>
              <a:ext uri="{FF2B5EF4-FFF2-40B4-BE49-F238E27FC236}">
                <a16:creationId xmlns:a16="http://schemas.microsoft.com/office/drawing/2014/main" id="{268622B4-1CB2-45F2-8569-411FFD4C5810}"/>
              </a:ext>
            </a:extLst>
          </p:cNvPr>
          <p:cNvSpPr>
            <a:spLocks noGrp="1"/>
          </p:cNvSpPr>
          <p:nvPr>
            <p:ph type="sldNum" sz="quarter" idx="12"/>
          </p:nvPr>
        </p:nvSpPr>
        <p:spPr/>
        <p:txBody>
          <a:bodyPr/>
          <a:lstStyle/>
          <a:p>
            <a:fld id="{4D029D89-7B63-4C94-AD4D-2E4D6BB83637}" type="slidenum">
              <a:rPr kumimoji="1" lang="ja-JP" altLang="en-US" smtClean="0">
                <a:latin typeface="微软雅黑" panose="020B0503020204020204" pitchFamily="34" charset="-122"/>
                <a:ea typeface="微软雅黑" panose="020B0503020204020204" pitchFamily="34" charset="-122"/>
              </a:rPr>
              <a:t>11</a:t>
            </a:fld>
            <a:endParaRPr kumimoji="1" lang="ja-JP" altLang="en-US">
              <a:latin typeface="微软雅黑" panose="020B0503020204020204" pitchFamily="34" charset="-122"/>
              <a:ea typeface="微软雅黑" panose="020B0503020204020204" pitchFamily="34" charset="-122"/>
            </a:endParaRPr>
          </a:p>
        </p:txBody>
      </p:sp>
      <p:sp>
        <p:nvSpPr>
          <p:cNvPr id="20" name="文本占位符 4">
            <a:extLst>
              <a:ext uri="{FF2B5EF4-FFF2-40B4-BE49-F238E27FC236}">
                <a16:creationId xmlns:a16="http://schemas.microsoft.com/office/drawing/2014/main" id="{3000D527-AD91-4CA7-B681-4E316F3E7D84}"/>
              </a:ext>
            </a:extLst>
          </p:cNvPr>
          <p:cNvSpPr txBox="1">
            <a:spLocks/>
          </p:cNvSpPr>
          <p:nvPr/>
        </p:nvSpPr>
        <p:spPr>
          <a:xfrm>
            <a:off x="3835411" y="936618"/>
            <a:ext cx="3921114" cy="307707"/>
          </a:xfrm>
          <a:prstGeom prst="rect">
            <a:avLst/>
          </a:prstGeom>
        </p:spPr>
        <p:txBody>
          <a:bodyPr anchor="ctr">
            <a:normAutofit fontScale="77500" lnSpcReduction="20000"/>
          </a:bodyPr>
          <a:lstStyle>
            <a:lvl1pPr marL="171450" indent="-216000" algn="l" defTabSz="685800" rtl="0" eaLnBrk="1" latinLnBrk="0" hangingPunct="1">
              <a:lnSpc>
                <a:spcPct val="90000"/>
              </a:lnSpc>
              <a:spcBef>
                <a:spcPts val="0"/>
              </a:spcBef>
              <a:spcAft>
                <a:spcPts val="600"/>
              </a:spcAft>
              <a:buClr>
                <a:schemeClr val="accent1"/>
              </a:buClr>
              <a:buSzPct val="130000"/>
              <a:buFont typeface="Tahoma" panose="020B0604030504040204" pitchFamily="34" charset="0"/>
              <a:buChar char="○"/>
              <a:defRPr kumimoji="1" sz="2400" kern="1200">
                <a:solidFill>
                  <a:schemeClr val="tx1"/>
                </a:solidFill>
                <a:latin typeface="+mn-lt"/>
                <a:ea typeface="+mn-ea"/>
                <a:cs typeface="+mn-cs"/>
              </a:defRPr>
            </a:lvl1pPr>
            <a:lvl2pPr marL="514350" indent="-171450" algn="l" defTabSz="685800" rtl="0" eaLnBrk="1" latinLnBrk="0" hangingPunct="1">
              <a:lnSpc>
                <a:spcPct val="90000"/>
              </a:lnSpc>
              <a:spcBef>
                <a:spcPts val="0"/>
              </a:spcBef>
              <a:spcAft>
                <a:spcPts val="600"/>
              </a:spcAft>
              <a:buClr>
                <a:schemeClr val="accent3"/>
              </a:buClr>
              <a:buSzPct val="130000"/>
              <a:buFont typeface="Tahoma" panose="020B0604030504040204" pitchFamily="34" charset="0"/>
              <a:buChar char="○"/>
              <a:defRPr kumimoji="1" sz="2000" kern="1200">
                <a:solidFill>
                  <a:schemeClr val="tx1"/>
                </a:solidFill>
                <a:latin typeface="+mn-lt"/>
                <a:ea typeface="+mn-ea"/>
                <a:cs typeface="+mn-cs"/>
              </a:defRPr>
            </a:lvl2pPr>
            <a:lvl3pPr marL="857250" indent="-171450" algn="l" defTabSz="685800" rtl="0" eaLnBrk="1" latinLnBrk="0" hangingPunct="1">
              <a:lnSpc>
                <a:spcPct val="90000"/>
              </a:lnSpc>
              <a:spcBef>
                <a:spcPts val="0"/>
              </a:spcBef>
              <a:spcAft>
                <a:spcPts val="600"/>
              </a:spcAft>
              <a:buClr>
                <a:schemeClr val="tx1">
                  <a:lumMod val="50000"/>
                  <a:lumOff val="50000"/>
                </a:schemeClr>
              </a:buClr>
              <a:buSzPct val="130000"/>
              <a:buFont typeface="Tahoma" panose="020B0604030504040204" pitchFamily="34" charset="0"/>
              <a:buChar char="○"/>
              <a:defRPr kumimoji="1" sz="1800" kern="1200">
                <a:solidFill>
                  <a:schemeClr val="tx1"/>
                </a:solidFill>
                <a:latin typeface="+mn-lt"/>
                <a:ea typeface="+mn-ea"/>
                <a:cs typeface="+mn-cs"/>
              </a:defRPr>
            </a:lvl3pPr>
            <a:lvl4pPr marL="1200150" indent="-171450" algn="l" defTabSz="685800" rtl="0" eaLnBrk="1" latinLnBrk="0" hangingPunct="1">
              <a:lnSpc>
                <a:spcPct val="90000"/>
              </a:lnSpc>
              <a:spcBef>
                <a:spcPts val="0"/>
              </a:spcBef>
              <a:spcAft>
                <a:spcPts val="600"/>
              </a:spcAft>
              <a:buClr>
                <a:schemeClr val="bg1">
                  <a:lumMod val="50000"/>
                </a:schemeClr>
              </a:buClr>
              <a:buSzPct val="130000"/>
              <a:buFont typeface="Arial" panose="020B0604020202020204" pitchFamily="34" charset="0"/>
              <a:buChar char="●"/>
              <a:defRPr kumimoji="1" sz="16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50000"/>
                </a:schemeClr>
              </a:buClr>
              <a:buFontTx/>
              <a:buBlip>
                <a:blip r:embed="rId3"/>
              </a:buBlip>
              <a:defRPr kumimoji="1"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Clr>
                <a:schemeClr val="bg1">
                  <a:lumMod val="50000"/>
                </a:schemeClr>
              </a:buClr>
              <a:buFontTx/>
              <a:buBlip>
                <a:blip r:embed="rId3"/>
              </a:buBlip>
              <a:defRPr kumimoji="1" sz="16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9pPr>
          </a:lstStyle>
          <a:p>
            <a:pPr marL="0" indent="0">
              <a:buNone/>
            </a:pPr>
            <a:r>
              <a:rPr lang="zh-CN" altLang="en-US" dirty="0">
                <a:solidFill>
                  <a:srgbClr val="C00000"/>
                </a:solidFill>
                <a:latin typeface="微软雅黑" panose="020B0503020204020204" pitchFamily="34" charset="-122"/>
                <a:ea typeface="微软雅黑" panose="020B0503020204020204" pitchFamily="34" charset="-122"/>
                <a:cs typeface="Meiryo UI" panose="020B0604030504040204" pitchFamily="34" charset="-128"/>
              </a:rPr>
              <a:t>什么是服务网关</a:t>
            </a:r>
            <a:r>
              <a:rPr lang="en-US" altLang="zh-CN" dirty="0">
                <a:solidFill>
                  <a:srgbClr val="C00000"/>
                </a:solidFill>
                <a:latin typeface="微软雅黑" panose="020B0503020204020204" pitchFamily="34" charset="-122"/>
                <a:ea typeface="微软雅黑" panose="020B0503020204020204" pitchFamily="34" charset="-122"/>
                <a:cs typeface="Meiryo UI" panose="020B0604030504040204" pitchFamily="34" charset="-128"/>
              </a:rPr>
              <a:t>?</a:t>
            </a:r>
            <a:endParaRPr lang="zh-CN" altLang="en-US" dirty="0">
              <a:solidFill>
                <a:srgbClr val="C00000"/>
              </a:solidFill>
              <a:latin typeface="微软雅黑" panose="020B0503020204020204" pitchFamily="34" charset="-122"/>
              <a:ea typeface="微软雅黑" panose="020B0503020204020204" pitchFamily="34" charset="-122"/>
              <a:cs typeface="Meiryo UI" panose="020B0604030504040204" pitchFamily="34" charset="-128"/>
            </a:endParaRPr>
          </a:p>
        </p:txBody>
      </p:sp>
      <p:grpSp>
        <p:nvGrpSpPr>
          <p:cNvPr id="21" name="组合 20">
            <a:extLst>
              <a:ext uri="{FF2B5EF4-FFF2-40B4-BE49-F238E27FC236}">
                <a16:creationId xmlns:a16="http://schemas.microsoft.com/office/drawing/2014/main" id="{85C0BC18-B273-4C71-B5BB-EBFD2C810F3E}"/>
              </a:ext>
            </a:extLst>
          </p:cNvPr>
          <p:cNvGrpSpPr/>
          <p:nvPr/>
        </p:nvGrpSpPr>
        <p:grpSpPr>
          <a:xfrm>
            <a:off x="326265" y="842160"/>
            <a:ext cx="3312368" cy="3750727"/>
            <a:chOff x="490195" y="1228244"/>
            <a:chExt cx="4515439" cy="5113011"/>
          </a:xfrm>
        </p:grpSpPr>
        <p:sp>
          <p:nvSpPr>
            <p:cNvPr id="22" name="矩形: 圆角 21">
              <a:extLst>
                <a:ext uri="{FF2B5EF4-FFF2-40B4-BE49-F238E27FC236}">
                  <a16:creationId xmlns:a16="http://schemas.microsoft.com/office/drawing/2014/main" id="{6E95868A-98D9-4883-900A-32046226B92C}"/>
                </a:ext>
              </a:extLst>
            </p:cNvPr>
            <p:cNvSpPr/>
            <p:nvPr/>
          </p:nvSpPr>
          <p:spPr>
            <a:xfrm>
              <a:off x="2262434" y="1228244"/>
              <a:ext cx="952107" cy="914400"/>
            </a:xfrm>
            <a:prstGeom prst="roundRect">
              <a:avLst/>
            </a:prstGeom>
            <a:noFill/>
            <a:ln w="28575"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Client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IOS</a:t>
              </a:r>
              <a:endParaRPr kumimoji="0" lang="zh-CN" altLang="en-US" sz="900" b="0"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23" name="矩形: 圆角 22">
              <a:extLst>
                <a:ext uri="{FF2B5EF4-FFF2-40B4-BE49-F238E27FC236}">
                  <a16:creationId xmlns:a16="http://schemas.microsoft.com/office/drawing/2014/main" id="{08490526-881C-4314-B3E7-E5B5732DBB6F}"/>
                </a:ext>
              </a:extLst>
            </p:cNvPr>
            <p:cNvSpPr/>
            <p:nvPr/>
          </p:nvSpPr>
          <p:spPr>
            <a:xfrm>
              <a:off x="2229439" y="2724204"/>
              <a:ext cx="1018095" cy="977775"/>
            </a:xfrm>
            <a:prstGeom prst="roundRect">
              <a:avLst/>
            </a:prstGeom>
            <a:solidFill>
              <a:srgbClr val="0070C0"/>
            </a:solidFill>
            <a:ln w="28575"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API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Gateway</a:t>
              </a:r>
              <a:endParaRPr kumimoji="0" lang="zh-CN" altLang="en-US"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矩形: 圆角 23">
              <a:extLst>
                <a:ext uri="{FF2B5EF4-FFF2-40B4-BE49-F238E27FC236}">
                  <a16:creationId xmlns:a16="http://schemas.microsoft.com/office/drawing/2014/main" id="{1DECAC2C-5F2C-4E8C-8768-8683527FDD5B}"/>
                </a:ext>
              </a:extLst>
            </p:cNvPr>
            <p:cNvSpPr/>
            <p:nvPr/>
          </p:nvSpPr>
          <p:spPr>
            <a:xfrm>
              <a:off x="725864" y="4542113"/>
              <a:ext cx="1234912" cy="520083"/>
            </a:xfrm>
            <a:prstGeom prst="roundRect">
              <a:avLst/>
            </a:prstGeom>
            <a:solidFill>
              <a:srgbClr val="3399FF"/>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Service</a:t>
              </a:r>
              <a:endParaRPr kumimoji="0" lang="zh-CN" altLang="en-US"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5" name="六边形 24">
              <a:extLst>
                <a:ext uri="{FF2B5EF4-FFF2-40B4-BE49-F238E27FC236}">
                  <a16:creationId xmlns:a16="http://schemas.microsoft.com/office/drawing/2014/main" id="{D037F854-5442-4FCE-B5B7-E537527DFCDA}"/>
                </a:ext>
              </a:extLst>
            </p:cNvPr>
            <p:cNvSpPr/>
            <p:nvPr/>
          </p:nvSpPr>
          <p:spPr>
            <a:xfrm>
              <a:off x="801278" y="4609710"/>
              <a:ext cx="443060" cy="386499"/>
            </a:xfrm>
            <a:prstGeom prst="hexagon">
              <a:avLst/>
            </a:prstGeom>
            <a:solidFill>
              <a:srgbClr val="FFC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6" name="矩形: 圆角 25">
              <a:extLst>
                <a:ext uri="{FF2B5EF4-FFF2-40B4-BE49-F238E27FC236}">
                  <a16:creationId xmlns:a16="http://schemas.microsoft.com/office/drawing/2014/main" id="{5EAF0C7E-45D1-4AED-B6B1-A0212765DD3F}"/>
                </a:ext>
              </a:extLst>
            </p:cNvPr>
            <p:cNvSpPr/>
            <p:nvPr/>
          </p:nvSpPr>
          <p:spPr>
            <a:xfrm>
              <a:off x="2121030" y="4542113"/>
              <a:ext cx="1234912" cy="520083"/>
            </a:xfrm>
            <a:prstGeom prst="roundRect">
              <a:avLst/>
            </a:prstGeom>
            <a:solidFill>
              <a:srgbClr val="3399FF"/>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Service</a:t>
              </a:r>
              <a:endParaRPr kumimoji="0" lang="zh-CN" altLang="en-US"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7" name="六边形 26">
              <a:extLst>
                <a:ext uri="{FF2B5EF4-FFF2-40B4-BE49-F238E27FC236}">
                  <a16:creationId xmlns:a16="http://schemas.microsoft.com/office/drawing/2014/main" id="{0CE265F3-0CA5-48EE-9C0C-4FF919DC8238}"/>
                </a:ext>
              </a:extLst>
            </p:cNvPr>
            <p:cNvSpPr/>
            <p:nvPr/>
          </p:nvSpPr>
          <p:spPr>
            <a:xfrm>
              <a:off x="2196444" y="4609710"/>
              <a:ext cx="443060" cy="386499"/>
            </a:xfrm>
            <a:prstGeom prst="hexagon">
              <a:avLst/>
            </a:prstGeom>
            <a:solidFill>
              <a:srgbClr val="FD837E"/>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8" name="矩形: 圆角 27">
              <a:extLst>
                <a:ext uri="{FF2B5EF4-FFF2-40B4-BE49-F238E27FC236}">
                  <a16:creationId xmlns:a16="http://schemas.microsoft.com/office/drawing/2014/main" id="{0BC2C4E6-63F0-43C8-BA09-B26F7F4A2D41}"/>
                </a:ext>
              </a:extLst>
            </p:cNvPr>
            <p:cNvSpPr/>
            <p:nvPr/>
          </p:nvSpPr>
          <p:spPr>
            <a:xfrm>
              <a:off x="2121030" y="5443983"/>
              <a:ext cx="1234912" cy="520083"/>
            </a:xfrm>
            <a:prstGeom prst="roundRect">
              <a:avLst/>
            </a:prstGeom>
            <a:solidFill>
              <a:srgbClr val="3399FF"/>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Service</a:t>
              </a:r>
              <a:endParaRPr kumimoji="0" lang="zh-CN" altLang="en-US"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9" name="六边形 28">
              <a:extLst>
                <a:ext uri="{FF2B5EF4-FFF2-40B4-BE49-F238E27FC236}">
                  <a16:creationId xmlns:a16="http://schemas.microsoft.com/office/drawing/2014/main" id="{3012BDA7-02ED-48E7-9282-B6F695D238F1}"/>
                </a:ext>
              </a:extLst>
            </p:cNvPr>
            <p:cNvSpPr/>
            <p:nvPr/>
          </p:nvSpPr>
          <p:spPr>
            <a:xfrm>
              <a:off x="2196444" y="5511580"/>
              <a:ext cx="443060" cy="386499"/>
            </a:xfrm>
            <a:prstGeom prst="hexagon">
              <a:avLst/>
            </a:prstGeom>
            <a:solidFill>
              <a:srgbClr val="CB0515"/>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0" name="矩形: 圆角 29">
              <a:extLst>
                <a:ext uri="{FF2B5EF4-FFF2-40B4-BE49-F238E27FC236}">
                  <a16:creationId xmlns:a16="http://schemas.microsoft.com/office/drawing/2014/main" id="{3036C9C5-A653-4CFF-8AE2-6B6DD8757CC5}"/>
                </a:ext>
              </a:extLst>
            </p:cNvPr>
            <p:cNvSpPr/>
            <p:nvPr/>
          </p:nvSpPr>
          <p:spPr>
            <a:xfrm>
              <a:off x="3516196" y="4543721"/>
              <a:ext cx="1234912" cy="520083"/>
            </a:xfrm>
            <a:prstGeom prst="roundRect">
              <a:avLst/>
            </a:prstGeom>
            <a:solidFill>
              <a:srgbClr val="3399FF"/>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Service</a:t>
              </a:r>
              <a:endParaRPr kumimoji="0" lang="zh-CN" altLang="en-US"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1" name="六边形 30">
              <a:extLst>
                <a:ext uri="{FF2B5EF4-FFF2-40B4-BE49-F238E27FC236}">
                  <a16:creationId xmlns:a16="http://schemas.microsoft.com/office/drawing/2014/main" id="{B4EF4889-DA00-4077-BE7A-E119F29BEA0C}"/>
                </a:ext>
              </a:extLst>
            </p:cNvPr>
            <p:cNvSpPr/>
            <p:nvPr/>
          </p:nvSpPr>
          <p:spPr>
            <a:xfrm>
              <a:off x="3591610" y="4611318"/>
              <a:ext cx="443060" cy="386499"/>
            </a:xfrm>
            <a:prstGeom prst="hexagon">
              <a:avLst/>
            </a:prstGeom>
            <a:solidFill>
              <a:srgbClr val="00B05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4B631C29-ED31-4F72-A187-C7535498FD74}"/>
                </a:ext>
              </a:extLst>
            </p:cNvPr>
            <p:cNvSpPr/>
            <p:nvPr/>
          </p:nvSpPr>
          <p:spPr>
            <a:xfrm>
              <a:off x="490195" y="4184702"/>
              <a:ext cx="4515439" cy="2156553"/>
            </a:xfrm>
            <a:prstGeom prst="rect">
              <a:avLst/>
            </a:prstGeom>
            <a:noFill/>
            <a:ln w="19050" cap="flat" cmpd="sng" algn="ctr">
              <a:solidFill>
                <a:srgbClr val="00B0F0"/>
              </a:solidFill>
              <a:prstDash val="dash"/>
              <a:miter lim="800000"/>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Microservices</a:t>
              </a:r>
              <a:endParaRPr kumimoji="0" lang="zh-CN" altLang="en-US" sz="9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4427658F-0B12-43A7-9451-6AEB9705B7E3}"/>
                </a:ext>
              </a:extLst>
            </p:cNvPr>
            <p:cNvCxnSpPr>
              <a:cxnSpLocks/>
              <a:stCxn id="22" idx="2"/>
              <a:endCxn id="23" idx="0"/>
            </p:cNvCxnSpPr>
            <p:nvPr/>
          </p:nvCxnSpPr>
          <p:spPr>
            <a:xfrm flipH="1">
              <a:off x="2738486" y="2142644"/>
              <a:ext cx="1" cy="581561"/>
            </a:xfrm>
            <a:prstGeom prst="straightConnector1">
              <a:avLst/>
            </a:prstGeom>
            <a:noFill/>
            <a:ln w="28575" cap="flat" cmpd="sng" algn="ctr">
              <a:solidFill>
                <a:sysClr val="window" lastClr="FFFFFF">
                  <a:lumMod val="75000"/>
                </a:sysClr>
              </a:solidFill>
              <a:prstDash val="solid"/>
              <a:miter lim="800000"/>
              <a:tailEnd type="triangle"/>
            </a:ln>
            <a:effectLst/>
          </p:spPr>
        </p:cxnSp>
        <p:cxnSp>
          <p:nvCxnSpPr>
            <p:cNvPr id="34" name="直接箭头连接符 33">
              <a:extLst>
                <a:ext uri="{FF2B5EF4-FFF2-40B4-BE49-F238E27FC236}">
                  <a16:creationId xmlns:a16="http://schemas.microsoft.com/office/drawing/2014/main" id="{C3D0312F-982D-4891-88D4-7CF880A4F281}"/>
                </a:ext>
              </a:extLst>
            </p:cNvPr>
            <p:cNvCxnSpPr>
              <a:cxnSpLocks/>
              <a:stCxn id="23" idx="2"/>
              <a:endCxn id="26" idx="0"/>
            </p:cNvCxnSpPr>
            <p:nvPr/>
          </p:nvCxnSpPr>
          <p:spPr>
            <a:xfrm>
              <a:off x="2738486" y="3701980"/>
              <a:ext cx="0" cy="840134"/>
            </a:xfrm>
            <a:prstGeom prst="straightConnector1">
              <a:avLst/>
            </a:prstGeom>
            <a:noFill/>
            <a:ln w="28575" cap="flat" cmpd="sng" algn="ctr">
              <a:solidFill>
                <a:sysClr val="window" lastClr="FFFFFF">
                  <a:lumMod val="75000"/>
                </a:sysClr>
              </a:solidFill>
              <a:prstDash val="solid"/>
              <a:miter lim="800000"/>
              <a:tailEnd type="triangle"/>
            </a:ln>
            <a:effectLst/>
          </p:spPr>
        </p:cxnSp>
        <p:cxnSp>
          <p:nvCxnSpPr>
            <p:cNvPr id="35" name="直接箭头连接符 34">
              <a:extLst>
                <a:ext uri="{FF2B5EF4-FFF2-40B4-BE49-F238E27FC236}">
                  <a16:creationId xmlns:a16="http://schemas.microsoft.com/office/drawing/2014/main" id="{21323E34-DC39-4F9A-9CBC-7A75F69818ED}"/>
                </a:ext>
              </a:extLst>
            </p:cNvPr>
            <p:cNvCxnSpPr>
              <a:cxnSpLocks/>
              <a:stCxn id="23" idx="2"/>
              <a:endCxn id="30" idx="0"/>
            </p:cNvCxnSpPr>
            <p:nvPr/>
          </p:nvCxnSpPr>
          <p:spPr>
            <a:xfrm>
              <a:off x="2738486" y="3701980"/>
              <a:ext cx="1395166" cy="841742"/>
            </a:xfrm>
            <a:prstGeom prst="straightConnector1">
              <a:avLst/>
            </a:prstGeom>
            <a:noFill/>
            <a:ln w="28575" cap="flat" cmpd="sng" algn="ctr">
              <a:solidFill>
                <a:sysClr val="window" lastClr="FFFFFF">
                  <a:lumMod val="75000"/>
                </a:sysClr>
              </a:solidFill>
              <a:prstDash val="solid"/>
              <a:miter lim="800000"/>
              <a:tailEnd type="triangle"/>
            </a:ln>
            <a:effectLst/>
          </p:spPr>
        </p:cxnSp>
        <p:cxnSp>
          <p:nvCxnSpPr>
            <p:cNvPr id="51" name="直接箭头连接符 50">
              <a:extLst>
                <a:ext uri="{FF2B5EF4-FFF2-40B4-BE49-F238E27FC236}">
                  <a16:creationId xmlns:a16="http://schemas.microsoft.com/office/drawing/2014/main" id="{54487736-D262-42ED-AD84-9DD88757C593}"/>
                </a:ext>
              </a:extLst>
            </p:cNvPr>
            <p:cNvCxnSpPr>
              <a:cxnSpLocks/>
              <a:stCxn id="23" idx="2"/>
              <a:endCxn id="24" idx="0"/>
            </p:cNvCxnSpPr>
            <p:nvPr/>
          </p:nvCxnSpPr>
          <p:spPr>
            <a:xfrm flipH="1">
              <a:off x="1343320" y="3701980"/>
              <a:ext cx="1395166" cy="840134"/>
            </a:xfrm>
            <a:prstGeom prst="straightConnector1">
              <a:avLst/>
            </a:prstGeom>
            <a:noFill/>
            <a:ln w="28575" cap="flat" cmpd="sng" algn="ctr">
              <a:solidFill>
                <a:sysClr val="window" lastClr="FFFFFF">
                  <a:lumMod val="75000"/>
                </a:sysClr>
              </a:solidFill>
              <a:prstDash val="solid"/>
              <a:miter lim="800000"/>
              <a:tailEnd type="triangle"/>
            </a:ln>
            <a:effectLst/>
          </p:spPr>
        </p:cxnSp>
        <p:cxnSp>
          <p:nvCxnSpPr>
            <p:cNvPr id="52" name="直接箭头连接符 51">
              <a:extLst>
                <a:ext uri="{FF2B5EF4-FFF2-40B4-BE49-F238E27FC236}">
                  <a16:creationId xmlns:a16="http://schemas.microsoft.com/office/drawing/2014/main" id="{052EF5C7-933E-4EB1-B761-A3EE59C690D4}"/>
                </a:ext>
              </a:extLst>
            </p:cNvPr>
            <p:cNvCxnSpPr>
              <a:cxnSpLocks/>
              <a:stCxn id="26" idx="2"/>
              <a:endCxn id="28" idx="0"/>
            </p:cNvCxnSpPr>
            <p:nvPr/>
          </p:nvCxnSpPr>
          <p:spPr>
            <a:xfrm>
              <a:off x="2738486" y="5062196"/>
              <a:ext cx="0" cy="381787"/>
            </a:xfrm>
            <a:prstGeom prst="straightConnector1">
              <a:avLst/>
            </a:prstGeom>
            <a:noFill/>
            <a:ln w="28575" cap="flat" cmpd="sng" algn="ctr">
              <a:solidFill>
                <a:sysClr val="window" lastClr="FFFFFF">
                  <a:lumMod val="75000"/>
                </a:sysClr>
              </a:solidFill>
              <a:prstDash val="solid"/>
              <a:miter lim="800000"/>
              <a:tailEnd type="triangle"/>
            </a:ln>
            <a:effectLst/>
          </p:spPr>
        </p:cxnSp>
        <p:sp>
          <p:nvSpPr>
            <p:cNvPr id="53" name="矩形: 圆角 52">
              <a:extLst>
                <a:ext uri="{FF2B5EF4-FFF2-40B4-BE49-F238E27FC236}">
                  <a16:creationId xmlns:a16="http://schemas.microsoft.com/office/drawing/2014/main" id="{20E94F81-DC6D-4F43-927C-0FCA0FE8C07D}"/>
                </a:ext>
              </a:extLst>
            </p:cNvPr>
            <p:cNvSpPr/>
            <p:nvPr/>
          </p:nvSpPr>
          <p:spPr>
            <a:xfrm>
              <a:off x="3704733" y="1228244"/>
              <a:ext cx="952107" cy="914400"/>
            </a:xfrm>
            <a:prstGeom prst="roundRect">
              <a:avLst/>
            </a:prstGeom>
            <a:noFill/>
            <a:ln w="28575"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Client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Android</a:t>
              </a:r>
              <a:endParaRPr kumimoji="0" lang="zh-CN" altLang="en-US" sz="900" b="0"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54" name="矩形: 圆角 53">
              <a:extLst>
                <a:ext uri="{FF2B5EF4-FFF2-40B4-BE49-F238E27FC236}">
                  <a16:creationId xmlns:a16="http://schemas.microsoft.com/office/drawing/2014/main" id="{04B613B7-B4E7-4A91-85D4-F96A07D96C8C}"/>
                </a:ext>
              </a:extLst>
            </p:cNvPr>
            <p:cNvSpPr/>
            <p:nvPr/>
          </p:nvSpPr>
          <p:spPr>
            <a:xfrm>
              <a:off x="848415" y="1229388"/>
              <a:ext cx="952107" cy="914400"/>
            </a:xfrm>
            <a:prstGeom prst="roundRect">
              <a:avLst/>
            </a:prstGeom>
            <a:noFill/>
            <a:ln w="28575"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Client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PC</a:t>
              </a:r>
              <a:endParaRPr kumimoji="0" lang="zh-CN" altLang="en-US" sz="900" b="0"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cxnSp>
          <p:nvCxnSpPr>
            <p:cNvPr id="55" name="直接箭头连接符 54">
              <a:extLst>
                <a:ext uri="{FF2B5EF4-FFF2-40B4-BE49-F238E27FC236}">
                  <a16:creationId xmlns:a16="http://schemas.microsoft.com/office/drawing/2014/main" id="{3973FB7B-C2A8-4F32-B37D-ECE030CBC062}"/>
                </a:ext>
              </a:extLst>
            </p:cNvPr>
            <p:cNvCxnSpPr>
              <a:cxnSpLocks/>
              <a:stCxn id="53" idx="2"/>
              <a:endCxn id="23" idx="0"/>
            </p:cNvCxnSpPr>
            <p:nvPr/>
          </p:nvCxnSpPr>
          <p:spPr>
            <a:xfrm flipH="1">
              <a:off x="2738486" y="2142644"/>
              <a:ext cx="1442300" cy="581561"/>
            </a:xfrm>
            <a:prstGeom prst="straightConnector1">
              <a:avLst/>
            </a:prstGeom>
            <a:noFill/>
            <a:ln w="28575" cap="flat" cmpd="sng" algn="ctr">
              <a:solidFill>
                <a:sysClr val="window" lastClr="FFFFFF">
                  <a:lumMod val="75000"/>
                </a:sysClr>
              </a:solidFill>
              <a:prstDash val="solid"/>
              <a:miter lim="800000"/>
              <a:tailEnd type="triangle"/>
            </a:ln>
            <a:effectLst/>
          </p:spPr>
        </p:cxnSp>
        <p:cxnSp>
          <p:nvCxnSpPr>
            <p:cNvPr id="56" name="直接箭头连接符 55">
              <a:extLst>
                <a:ext uri="{FF2B5EF4-FFF2-40B4-BE49-F238E27FC236}">
                  <a16:creationId xmlns:a16="http://schemas.microsoft.com/office/drawing/2014/main" id="{64678529-187A-4C25-BF19-BDBF53D2CA44}"/>
                </a:ext>
              </a:extLst>
            </p:cNvPr>
            <p:cNvCxnSpPr>
              <a:cxnSpLocks/>
              <a:stCxn id="54" idx="2"/>
              <a:endCxn id="23" idx="0"/>
            </p:cNvCxnSpPr>
            <p:nvPr/>
          </p:nvCxnSpPr>
          <p:spPr>
            <a:xfrm>
              <a:off x="1324468" y="2143788"/>
              <a:ext cx="1414018" cy="580416"/>
            </a:xfrm>
            <a:prstGeom prst="straightConnector1">
              <a:avLst/>
            </a:prstGeom>
            <a:noFill/>
            <a:ln w="28575" cap="flat" cmpd="sng" algn="ctr">
              <a:solidFill>
                <a:sysClr val="window" lastClr="FFFFFF">
                  <a:lumMod val="75000"/>
                </a:sysClr>
              </a:solidFill>
              <a:prstDash val="solid"/>
              <a:miter lim="800000"/>
              <a:tailEnd type="triangle"/>
            </a:ln>
            <a:effectLst/>
          </p:spPr>
        </p:cxnSp>
      </p:grpSp>
      <p:sp>
        <p:nvSpPr>
          <p:cNvPr id="57" name="文本框 56">
            <a:extLst>
              <a:ext uri="{FF2B5EF4-FFF2-40B4-BE49-F238E27FC236}">
                <a16:creationId xmlns:a16="http://schemas.microsoft.com/office/drawing/2014/main" id="{471048CF-110B-479C-92C1-43989F97C6B5}"/>
              </a:ext>
            </a:extLst>
          </p:cNvPr>
          <p:cNvSpPr txBox="1"/>
          <p:nvPr/>
        </p:nvSpPr>
        <p:spPr>
          <a:xfrm>
            <a:off x="3835411" y="2146764"/>
            <a:ext cx="4837156" cy="2612638"/>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zh-CN" altLang="en-US" sz="1400" i="0" dirty="0">
                <a:solidFill>
                  <a:schemeClr val="tx1">
                    <a:lumMod val="65000"/>
                    <a:lumOff val="35000"/>
                  </a:schemeClr>
                </a:solidFill>
                <a:effectLst/>
                <a:latin typeface="微软雅黑" panose="020B0503020204020204" pitchFamily="34" charset="-122"/>
                <a:ea typeface="微软雅黑" panose="020B0503020204020204" pitchFamily="34" charset="-122"/>
              </a:rPr>
              <a:t>微服务的应用可能部署在不同机房，地区，域名下。当客户端请求对应的服务时，需要知道机器的具体</a:t>
            </a:r>
            <a:r>
              <a:rPr lang="en-US" altLang="zh-CN" sz="1400" i="0" dirty="0">
                <a:solidFill>
                  <a:schemeClr val="tx1">
                    <a:lumMod val="65000"/>
                    <a:lumOff val="35000"/>
                  </a:schemeClr>
                </a:solidFill>
                <a:effectLst/>
                <a:latin typeface="微软雅黑" panose="020B0503020204020204" pitchFamily="34" charset="-122"/>
                <a:ea typeface="微软雅黑" panose="020B0503020204020204" pitchFamily="34" charset="-122"/>
              </a:rPr>
              <a:t>IP</a:t>
            </a:r>
            <a:r>
              <a:rPr lang="zh-CN" altLang="en-US" sz="1400" i="0" dirty="0">
                <a:solidFill>
                  <a:schemeClr val="tx1">
                    <a:lumMod val="65000"/>
                    <a:lumOff val="35000"/>
                  </a:schemeClr>
                </a:solidFill>
                <a:effectLst/>
                <a:latin typeface="微软雅黑" panose="020B0503020204020204" pitchFamily="34" charset="-122"/>
                <a:ea typeface="微软雅黑" panose="020B0503020204020204" pitchFamily="34" charset="-122"/>
              </a:rPr>
              <a:t>或者域名</a:t>
            </a:r>
            <a:r>
              <a:rPr lang="en-US" altLang="zh-CN" sz="1400" i="0" dirty="0">
                <a:solidFill>
                  <a:schemeClr val="tx1">
                    <a:lumMod val="65000"/>
                    <a:lumOff val="35000"/>
                  </a:schemeClr>
                </a:solidFill>
                <a:effectLst/>
                <a:latin typeface="微软雅黑" panose="020B0503020204020204" pitchFamily="34" charset="-122"/>
                <a:ea typeface="微软雅黑" panose="020B0503020204020204" pitchFamily="34" charset="-122"/>
              </a:rPr>
              <a:t>URL</a:t>
            </a:r>
            <a:r>
              <a:rPr lang="zh-CN" altLang="en-US" sz="1400" i="0" dirty="0">
                <a:solidFill>
                  <a:schemeClr val="tx1">
                    <a:lumMod val="65000"/>
                    <a:lumOff val="35000"/>
                  </a:schemeClr>
                </a:solidFill>
                <a:effectLst/>
                <a:latin typeface="微软雅黑" panose="020B0503020204020204" pitchFamily="34" charset="-122"/>
                <a:ea typeface="微软雅黑" panose="020B0503020204020204" pitchFamily="34" charset="-122"/>
              </a:rPr>
              <a:t>，当微服务实例众多时，对客户端来说非常复杂且难以维护。而有了网关，客户端只需将请求直接发送到网关，网关会根据请求标识解析判断出具体的微服务地址，把请求转发到微服务实例。</a:t>
            </a:r>
          </a:p>
        </p:txBody>
      </p:sp>
      <p:sp>
        <p:nvSpPr>
          <p:cNvPr id="58" name="文本框 57">
            <a:extLst>
              <a:ext uri="{FF2B5EF4-FFF2-40B4-BE49-F238E27FC236}">
                <a16:creationId xmlns:a16="http://schemas.microsoft.com/office/drawing/2014/main" id="{F17CB2EC-9383-4840-BECD-993B74E6B36D}"/>
              </a:ext>
            </a:extLst>
          </p:cNvPr>
          <p:cNvSpPr txBox="1"/>
          <p:nvPr/>
        </p:nvSpPr>
        <p:spPr>
          <a:xfrm>
            <a:off x="3811689" y="1244325"/>
            <a:ext cx="4837156" cy="889090"/>
          </a:xfrm>
          <a:prstGeom prst="rect">
            <a:avLst/>
          </a:prstGeom>
          <a:noFill/>
        </p:spPr>
        <p:txBody>
          <a:bodyPr wrap="square" rtlCol="0">
            <a:spAutoFit/>
          </a:bodyPr>
          <a:lstStyle/>
          <a:p>
            <a:pPr>
              <a:lnSpc>
                <a:spcPct val="20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服务网关是系统对外的唯一入口。</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API</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网关封装了系统内部架构，为每个客户端提供定制的</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API</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36" name="フッター プレースホルダー 2">
            <a:extLst>
              <a:ext uri="{FF2B5EF4-FFF2-40B4-BE49-F238E27FC236}">
                <a16:creationId xmlns:a16="http://schemas.microsoft.com/office/drawing/2014/main" id="{42A88FC5-39CF-AD05-D3B7-786DF017B6E3}"/>
              </a:ext>
            </a:extLst>
          </p:cNvPr>
          <p:cNvSpPr>
            <a:spLocks noGrp="1"/>
          </p:cNvSpPr>
          <p:nvPr>
            <p:ph type="ftr" sz="quarter" idx="11"/>
          </p:nvPr>
        </p:nvSpPr>
        <p:spPr>
          <a:xfrm>
            <a:off x="7756525" y="4888352"/>
            <a:ext cx="1156117" cy="107722"/>
          </a:xfrm>
        </p:spPr>
        <p:txBody>
          <a:bodyPr/>
          <a:lstStyle/>
          <a:p>
            <a:r>
              <a:rPr kumimoji="1" lang="en-US" altLang="ja-JP" dirty="0"/>
              <a:t>© 2021 Fujitsu Limited</a:t>
            </a:r>
            <a:endParaRPr kumimoji="1" lang="ja-JP" altLang="en-US" dirty="0"/>
          </a:p>
        </p:txBody>
      </p:sp>
    </p:spTree>
    <p:extLst>
      <p:ext uri="{BB962C8B-B14F-4D97-AF65-F5344CB8AC3E}">
        <p14:creationId xmlns:p14="http://schemas.microsoft.com/office/powerpoint/2010/main" val="236678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4289A4-08E2-4A31-94BF-775492EB5EB8}"/>
              </a:ext>
            </a:extLst>
          </p:cNvPr>
          <p:cNvSpPr>
            <a:spLocks noGrp="1"/>
          </p:cNvSpPr>
          <p:nvPr>
            <p:ph type="title"/>
          </p:nvPr>
        </p:nvSpPr>
        <p:spPr>
          <a:xfrm>
            <a:off x="229767" y="232764"/>
            <a:ext cx="7740000" cy="313932"/>
          </a:xfrm>
        </p:spPr>
        <p:txBody>
          <a:bodyPr/>
          <a:lstStyle/>
          <a:p>
            <a:r>
              <a:rPr kumimoji="1" lang="ja-JP" altLang="en-US" sz="2400" dirty="0">
                <a:latin typeface="微软雅黑" panose="020B0503020204020204" pitchFamily="34" charset="-122"/>
                <a:ea typeface="微软雅黑" panose="020B0503020204020204" pitchFamily="34" charset="-122"/>
              </a:rPr>
              <a:t>服务网关 </a:t>
            </a:r>
            <a:r>
              <a:rPr kumimoji="1" lang="en-US" altLang="ja-JP" sz="2400" dirty="0">
                <a:latin typeface="微软雅黑" panose="020B0503020204020204" pitchFamily="34" charset="-122"/>
                <a:ea typeface="微软雅黑" panose="020B0503020204020204" pitchFamily="34" charset="-122"/>
              </a:rPr>
              <a:t>API Gateway</a:t>
            </a:r>
          </a:p>
        </p:txBody>
      </p:sp>
      <p:sp>
        <p:nvSpPr>
          <p:cNvPr id="4" name="スライド番号プレースホルダー 3">
            <a:extLst>
              <a:ext uri="{FF2B5EF4-FFF2-40B4-BE49-F238E27FC236}">
                <a16:creationId xmlns:a16="http://schemas.microsoft.com/office/drawing/2014/main" id="{268622B4-1CB2-45F2-8569-411FFD4C5810}"/>
              </a:ext>
            </a:extLst>
          </p:cNvPr>
          <p:cNvSpPr>
            <a:spLocks noGrp="1"/>
          </p:cNvSpPr>
          <p:nvPr>
            <p:ph type="sldNum" sz="quarter" idx="12"/>
          </p:nvPr>
        </p:nvSpPr>
        <p:spPr/>
        <p:txBody>
          <a:bodyPr/>
          <a:lstStyle/>
          <a:p>
            <a:fld id="{4D029D89-7B63-4C94-AD4D-2E4D6BB83637}" type="slidenum">
              <a:rPr kumimoji="1" lang="ja-JP" altLang="en-US" smtClean="0">
                <a:latin typeface="微软雅黑" panose="020B0503020204020204" pitchFamily="34" charset="-122"/>
                <a:ea typeface="微软雅黑" panose="020B0503020204020204" pitchFamily="34" charset="-122"/>
              </a:rPr>
              <a:t>12</a:t>
            </a:fld>
            <a:endParaRPr kumimoji="1" lang="ja-JP" altLang="en-US">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85C0BC18-B273-4C71-B5BB-EBFD2C810F3E}"/>
              </a:ext>
            </a:extLst>
          </p:cNvPr>
          <p:cNvGrpSpPr/>
          <p:nvPr/>
        </p:nvGrpSpPr>
        <p:grpSpPr>
          <a:xfrm>
            <a:off x="326265" y="842160"/>
            <a:ext cx="3312368" cy="3750727"/>
            <a:chOff x="490195" y="1228244"/>
            <a:chExt cx="4515439" cy="5113011"/>
          </a:xfrm>
        </p:grpSpPr>
        <p:sp>
          <p:nvSpPr>
            <p:cNvPr id="22" name="矩形: 圆角 21">
              <a:extLst>
                <a:ext uri="{FF2B5EF4-FFF2-40B4-BE49-F238E27FC236}">
                  <a16:creationId xmlns:a16="http://schemas.microsoft.com/office/drawing/2014/main" id="{6E95868A-98D9-4883-900A-32046226B92C}"/>
                </a:ext>
              </a:extLst>
            </p:cNvPr>
            <p:cNvSpPr/>
            <p:nvPr/>
          </p:nvSpPr>
          <p:spPr>
            <a:xfrm>
              <a:off x="2262434" y="1228244"/>
              <a:ext cx="952107" cy="914400"/>
            </a:xfrm>
            <a:prstGeom prst="roundRect">
              <a:avLst/>
            </a:prstGeom>
            <a:noFill/>
            <a:ln w="28575"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Client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IOS</a:t>
              </a:r>
              <a:endParaRPr kumimoji="0" lang="zh-CN" altLang="en-US" sz="900" b="0"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23" name="矩形: 圆角 22">
              <a:extLst>
                <a:ext uri="{FF2B5EF4-FFF2-40B4-BE49-F238E27FC236}">
                  <a16:creationId xmlns:a16="http://schemas.microsoft.com/office/drawing/2014/main" id="{08490526-881C-4314-B3E7-E5B5732DBB6F}"/>
                </a:ext>
              </a:extLst>
            </p:cNvPr>
            <p:cNvSpPr/>
            <p:nvPr/>
          </p:nvSpPr>
          <p:spPr>
            <a:xfrm>
              <a:off x="2229439" y="2724204"/>
              <a:ext cx="1018095" cy="977775"/>
            </a:xfrm>
            <a:prstGeom prst="roundRect">
              <a:avLst/>
            </a:prstGeom>
            <a:solidFill>
              <a:srgbClr val="0070C0"/>
            </a:solidFill>
            <a:ln w="28575"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API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Gateway</a:t>
              </a:r>
              <a:endParaRPr kumimoji="0" lang="zh-CN" altLang="en-US"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矩形: 圆角 23">
              <a:extLst>
                <a:ext uri="{FF2B5EF4-FFF2-40B4-BE49-F238E27FC236}">
                  <a16:creationId xmlns:a16="http://schemas.microsoft.com/office/drawing/2014/main" id="{1DECAC2C-5F2C-4E8C-8768-8683527FDD5B}"/>
                </a:ext>
              </a:extLst>
            </p:cNvPr>
            <p:cNvSpPr/>
            <p:nvPr/>
          </p:nvSpPr>
          <p:spPr>
            <a:xfrm>
              <a:off x="725864" y="4542113"/>
              <a:ext cx="1234912" cy="520083"/>
            </a:xfrm>
            <a:prstGeom prst="roundRect">
              <a:avLst/>
            </a:prstGeom>
            <a:solidFill>
              <a:srgbClr val="3399FF"/>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Service</a:t>
              </a:r>
              <a:endParaRPr kumimoji="0" lang="zh-CN" altLang="en-US"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5" name="六边形 24">
              <a:extLst>
                <a:ext uri="{FF2B5EF4-FFF2-40B4-BE49-F238E27FC236}">
                  <a16:creationId xmlns:a16="http://schemas.microsoft.com/office/drawing/2014/main" id="{D037F854-5442-4FCE-B5B7-E537527DFCDA}"/>
                </a:ext>
              </a:extLst>
            </p:cNvPr>
            <p:cNvSpPr/>
            <p:nvPr/>
          </p:nvSpPr>
          <p:spPr>
            <a:xfrm>
              <a:off x="801278" y="4609710"/>
              <a:ext cx="443060" cy="386499"/>
            </a:xfrm>
            <a:prstGeom prst="hexagon">
              <a:avLst/>
            </a:prstGeom>
            <a:solidFill>
              <a:srgbClr val="FFC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6" name="矩形: 圆角 25">
              <a:extLst>
                <a:ext uri="{FF2B5EF4-FFF2-40B4-BE49-F238E27FC236}">
                  <a16:creationId xmlns:a16="http://schemas.microsoft.com/office/drawing/2014/main" id="{5EAF0C7E-45D1-4AED-B6B1-A0212765DD3F}"/>
                </a:ext>
              </a:extLst>
            </p:cNvPr>
            <p:cNvSpPr/>
            <p:nvPr/>
          </p:nvSpPr>
          <p:spPr>
            <a:xfrm>
              <a:off x="2121030" y="4542113"/>
              <a:ext cx="1234912" cy="520083"/>
            </a:xfrm>
            <a:prstGeom prst="roundRect">
              <a:avLst/>
            </a:prstGeom>
            <a:solidFill>
              <a:srgbClr val="3399FF"/>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Service</a:t>
              </a:r>
              <a:endParaRPr kumimoji="0" lang="zh-CN" altLang="en-US"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7" name="六边形 26">
              <a:extLst>
                <a:ext uri="{FF2B5EF4-FFF2-40B4-BE49-F238E27FC236}">
                  <a16:creationId xmlns:a16="http://schemas.microsoft.com/office/drawing/2014/main" id="{0CE265F3-0CA5-48EE-9C0C-4FF919DC8238}"/>
                </a:ext>
              </a:extLst>
            </p:cNvPr>
            <p:cNvSpPr/>
            <p:nvPr/>
          </p:nvSpPr>
          <p:spPr>
            <a:xfrm>
              <a:off x="2196444" y="4609710"/>
              <a:ext cx="443060" cy="386499"/>
            </a:xfrm>
            <a:prstGeom prst="hexagon">
              <a:avLst/>
            </a:prstGeom>
            <a:solidFill>
              <a:srgbClr val="FD837E"/>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8" name="矩形: 圆角 27">
              <a:extLst>
                <a:ext uri="{FF2B5EF4-FFF2-40B4-BE49-F238E27FC236}">
                  <a16:creationId xmlns:a16="http://schemas.microsoft.com/office/drawing/2014/main" id="{0BC2C4E6-63F0-43C8-BA09-B26F7F4A2D41}"/>
                </a:ext>
              </a:extLst>
            </p:cNvPr>
            <p:cNvSpPr/>
            <p:nvPr/>
          </p:nvSpPr>
          <p:spPr>
            <a:xfrm>
              <a:off x="2121030" y="5443983"/>
              <a:ext cx="1234912" cy="520083"/>
            </a:xfrm>
            <a:prstGeom prst="roundRect">
              <a:avLst/>
            </a:prstGeom>
            <a:solidFill>
              <a:srgbClr val="3399FF"/>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Service</a:t>
              </a:r>
              <a:endParaRPr kumimoji="0" lang="zh-CN" altLang="en-US"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9" name="六边形 28">
              <a:extLst>
                <a:ext uri="{FF2B5EF4-FFF2-40B4-BE49-F238E27FC236}">
                  <a16:creationId xmlns:a16="http://schemas.microsoft.com/office/drawing/2014/main" id="{3012BDA7-02ED-48E7-9282-B6F695D238F1}"/>
                </a:ext>
              </a:extLst>
            </p:cNvPr>
            <p:cNvSpPr/>
            <p:nvPr/>
          </p:nvSpPr>
          <p:spPr>
            <a:xfrm>
              <a:off x="2196444" y="5511580"/>
              <a:ext cx="443060" cy="386499"/>
            </a:xfrm>
            <a:prstGeom prst="hexagon">
              <a:avLst/>
            </a:prstGeom>
            <a:solidFill>
              <a:srgbClr val="CB0515"/>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0" name="矩形: 圆角 29">
              <a:extLst>
                <a:ext uri="{FF2B5EF4-FFF2-40B4-BE49-F238E27FC236}">
                  <a16:creationId xmlns:a16="http://schemas.microsoft.com/office/drawing/2014/main" id="{3036C9C5-A653-4CFF-8AE2-6B6DD8757CC5}"/>
                </a:ext>
              </a:extLst>
            </p:cNvPr>
            <p:cNvSpPr/>
            <p:nvPr/>
          </p:nvSpPr>
          <p:spPr>
            <a:xfrm>
              <a:off x="3516196" y="4543721"/>
              <a:ext cx="1234912" cy="520083"/>
            </a:xfrm>
            <a:prstGeom prst="roundRect">
              <a:avLst/>
            </a:prstGeom>
            <a:solidFill>
              <a:srgbClr val="3399FF"/>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Service</a:t>
              </a:r>
              <a:endParaRPr kumimoji="0" lang="zh-CN" altLang="en-US"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1" name="六边形 30">
              <a:extLst>
                <a:ext uri="{FF2B5EF4-FFF2-40B4-BE49-F238E27FC236}">
                  <a16:creationId xmlns:a16="http://schemas.microsoft.com/office/drawing/2014/main" id="{B4EF4889-DA00-4077-BE7A-E119F29BEA0C}"/>
                </a:ext>
              </a:extLst>
            </p:cNvPr>
            <p:cNvSpPr/>
            <p:nvPr/>
          </p:nvSpPr>
          <p:spPr>
            <a:xfrm>
              <a:off x="3591610" y="4611318"/>
              <a:ext cx="443060" cy="386499"/>
            </a:xfrm>
            <a:prstGeom prst="hexagon">
              <a:avLst/>
            </a:prstGeom>
            <a:solidFill>
              <a:srgbClr val="00B05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4B631C29-ED31-4F72-A187-C7535498FD74}"/>
                </a:ext>
              </a:extLst>
            </p:cNvPr>
            <p:cNvSpPr/>
            <p:nvPr/>
          </p:nvSpPr>
          <p:spPr>
            <a:xfrm>
              <a:off x="490195" y="4184702"/>
              <a:ext cx="4515439" cy="2156553"/>
            </a:xfrm>
            <a:prstGeom prst="rect">
              <a:avLst/>
            </a:prstGeom>
            <a:noFill/>
            <a:ln w="19050" cap="flat" cmpd="sng" algn="ctr">
              <a:solidFill>
                <a:srgbClr val="00B0F0"/>
              </a:solidFill>
              <a:prstDash val="dash"/>
              <a:miter lim="800000"/>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Microservices</a:t>
              </a:r>
              <a:endParaRPr kumimoji="0" lang="zh-CN" altLang="en-US" sz="9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4427658F-0B12-43A7-9451-6AEB9705B7E3}"/>
                </a:ext>
              </a:extLst>
            </p:cNvPr>
            <p:cNvCxnSpPr>
              <a:cxnSpLocks/>
              <a:stCxn id="22" idx="2"/>
              <a:endCxn id="23" idx="0"/>
            </p:cNvCxnSpPr>
            <p:nvPr/>
          </p:nvCxnSpPr>
          <p:spPr>
            <a:xfrm flipH="1">
              <a:off x="2738486" y="2142644"/>
              <a:ext cx="1" cy="581561"/>
            </a:xfrm>
            <a:prstGeom prst="straightConnector1">
              <a:avLst/>
            </a:prstGeom>
            <a:noFill/>
            <a:ln w="28575" cap="flat" cmpd="sng" algn="ctr">
              <a:solidFill>
                <a:sysClr val="window" lastClr="FFFFFF">
                  <a:lumMod val="75000"/>
                </a:sysClr>
              </a:solidFill>
              <a:prstDash val="solid"/>
              <a:miter lim="800000"/>
              <a:tailEnd type="triangle"/>
            </a:ln>
            <a:effectLst/>
          </p:spPr>
        </p:cxnSp>
        <p:cxnSp>
          <p:nvCxnSpPr>
            <p:cNvPr id="34" name="直接箭头连接符 33">
              <a:extLst>
                <a:ext uri="{FF2B5EF4-FFF2-40B4-BE49-F238E27FC236}">
                  <a16:creationId xmlns:a16="http://schemas.microsoft.com/office/drawing/2014/main" id="{C3D0312F-982D-4891-88D4-7CF880A4F281}"/>
                </a:ext>
              </a:extLst>
            </p:cNvPr>
            <p:cNvCxnSpPr>
              <a:cxnSpLocks/>
              <a:stCxn id="23" idx="2"/>
              <a:endCxn id="26" idx="0"/>
            </p:cNvCxnSpPr>
            <p:nvPr/>
          </p:nvCxnSpPr>
          <p:spPr>
            <a:xfrm>
              <a:off x="2738486" y="3701980"/>
              <a:ext cx="0" cy="840134"/>
            </a:xfrm>
            <a:prstGeom prst="straightConnector1">
              <a:avLst/>
            </a:prstGeom>
            <a:noFill/>
            <a:ln w="28575" cap="flat" cmpd="sng" algn="ctr">
              <a:solidFill>
                <a:sysClr val="window" lastClr="FFFFFF">
                  <a:lumMod val="75000"/>
                </a:sysClr>
              </a:solidFill>
              <a:prstDash val="solid"/>
              <a:miter lim="800000"/>
              <a:tailEnd type="triangle"/>
            </a:ln>
            <a:effectLst/>
          </p:spPr>
        </p:cxnSp>
        <p:cxnSp>
          <p:nvCxnSpPr>
            <p:cNvPr id="35" name="直接箭头连接符 34">
              <a:extLst>
                <a:ext uri="{FF2B5EF4-FFF2-40B4-BE49-F238E27FC236}">
                  <a16:creationId xmlns:a16="http://schemas.microsoft.com/office/drawing/2014/main" id="{21323E34-DC39-4F9A-9CBC-7A75F69818ED}"/>
                </a:ext>
              </a:extLst>
            </p:cNvPr>
            <p:cNvCxnSpPr>
              <a:cxnSpLocks/>
              <a:stCxn id="23" idx="2"/>
              <a:endCxn id="30" idx="0"/>
            </p:cNvCxnSpPr>
            <p:nvPr/>
          </p:nvCxnSpPr>
          <p:spPr>
            <a:xfrm>
              <a:off x="2738486" y="3701980"/>
              <a:ext cx="1395166" cy="841742"/>
            </a:xfrm>
            <a:prstGeom prst="straightConnector1">
              <a:avLst/>
            </a:prstGeom>
            <a:noFill/>
            <a:ln w="28575" cap="flat" cmpd="sng" algn="ctr">
              <a:solidFill>
                <a:sysClr val="window" lastClr="FFFFFF">
                  <a:lumMod val="75000"/>
                </a:sysClr>
              </a:solidFill>
              <a:prstDash val="solid"/>
              <a:miter lim="800000"/>
              <a:tailEnd type="triangle"/>
            </a:ln>
            <a:effectLst/>
          </p:spPr>
        </p:cxnSp>
        <p:cxnSp>
          <p:nvCxnSpPr>
            <p:cNvPr id="51" name="直接箭头连接符 50">
              <a:extLst>
                <a:ext uri="{FF2B5EF4-FFF2-40B4-BE49-F238E27FC236}">
                  <a16:creationId xmlns:a16="http://schemas.microsoft.com/office/drawing/2014/main" id="{54487736-D262-42ED-AD84-9DD88757C593}"/>
                </a:ext>
              </a:extLst>
            </p:cNvPr>
            <p:cNvCxnSpPr>
              <a:cxnSpLocks/>
              <a:stCxn id="23" idx="2"/>
              <a:endCxn id="24" idx="0"/>
            </p:cNvCxnSpPr>
            <p:nvPr/>
          </p:nvCxnSpPr>
          <p:spPr>
            <a:xfrm flipH="1">
              <a:off x="1343320" y="3701980"/>
              <a:ext cx="1395166" cy="840134"/>
            </a:xfrm>
            <a:prstGeom prst="straightConnector1">
              <a:avLst/>
            </a:prstGeom>
            <a:noFill/>
            <a:ln w="28575" cap="flat" cmpd="sng" algn="ctr">
              <a:solidFill>
                <a:sysClr val="window" lastClr="FFFFFF">
                  <a:lumMod val="75000"/>
                </a:sysClr>
              </a:solidFill>
              <a:prstDash val="solid"/>
              <a:miter lim="800000"/>
              <a:tailEnd type="triangle"/>
            </a:ln>
            <a:effectLst/>
          </p:spPr>
        </p:cxnSp>
        <p:cxnSp>
          <p:nvCxnSpPr>
            <p:cNvPr id="52" name="直接箭头连接符 51">
              <a:extLst>
                <a:ext uri="{FF2B5EF4-FFF2-40B4-BE49-F238E27FC236}">
                  <a16:creationId xmlns:a16="http://schemas.microsoft.com/office/drawing/2014/main" id="{052EF5C7-933E-4EB1-B761-A3EE59C690D4}"/>
                </a:ext>
              </a:extLst>
            </p:cNvPr>
            <p:cNvCxnSpPr>
              <a:cxnSpLocks/>
              <a:stCxn id="26" idx="2"/>
              <a:endCxn id="28" idx="0"/>
            </p:cNvCxnSpPr>
            <p:nvPr/>
          </p:nvCxnSpPr>
          <p:spPr>
            <a:xfrm>
              <a:off x="2738486" y="5062196"/>
              <a:ext cx="0" cy="381787"/>
            </a:xfrm>
            <a:prstGeom prst="straightConnector1">
              <a:avLst/>
            </a:prstGeom>
            <a:noFill/>
            <a:ln w="28575" cap="flat" cmpd="sng" algn="ctr">
              <a:solidFill>
                <a:sysClr val="window" lastClr="FFFFFF">
                  <a:lumMod val="75000"/>
                </a:sysClr>
              </a:solidFill>
              <a:prstDash val="solid"/>
              <a:miter lim="800000"/>
              <a:tailEnd type="triangle"/>
            </a:ln>
            <a:effectLst/>
          </p:spPr>
        </p:cxnSp>
        <p:sp>
          <p:nvSpPr>
            <p:cNvPr id="53" name="矩形: 圆角 52">
              <a:extLst>
                <a:ext uri="{FF2B5EF4-FFF2-40B4-BE49-F238E27FC236}">
                  <a16:creationId xmlns:a16="http://schemas.microsoft.com/office/drawing/2014/main" id="{20E94F81-DC6D-4F43-927C-0FCA0FE8C07D}"/>
                </a:ext>
              </a:extLst>
            </p:cNvPr>
            <p:cNvSpPr/>
            <p:nvPr/>
          </p:nvSpPr>
          <p:spPr>
            <a:xfrm>
              <a:off x="3704733" y="1228244"/>
              <a:ext cx="952107" cy="914400"/>
            </a:xfrm>
            <a:prstGeom prst="roundRect">
              <a:avLst/>
            </a:prstGeom>
            <a:noFill/>
            <a:ln w="28575"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Client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Android</a:t>
              </a:r>
              <a:endParaRPr kumimoji="0" lang="zh-CN" altLang="en-US" sz="900" b="0"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54" name="矩形: 圆角 53">
              <a:extLst>
                <a:ext uri="{FF2B5EF4-FFF2-40B4-BE49-F238E27FC236}">
                  <a16:creationId xmlns:a16="http://schemas.microsoft.com/office/drawing/2014/main" id="{04B613B7-B4E7-4A91-85D4-F96A07D96C8C}"/>
                </a:ext>
              </a:extLst>
            </p:cNvPr>
            <p:cNvSpPr/>
            <p:nvPr/>
          </p:nvSpPr>
          <p:spPr>
            <a:xfrm>
              <a:off x="848415" y="1229388"/>
              <a:ext cx="952107" cy="914400"/>
            </a:xfrm>
            <a:prstGeom prst="roundRect">
              <a:avLst/>
            </a:prstGeom>
            <a:noFill/>
            <a:ln w="28575"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Client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PC</a:t>
              </a:r>
              <a:endParaRPr kumimoji="0" lang="zh-CN" altLang="en-US" sz="900" b="0"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cxnSp>
          <p:nvCxnSpPr>
            <p:cNvPr id="55" name="直接箭头连接符 54">
              <a:extLst>
                <a:ext uri="{FF2B5EF4-FFF2-40B4-BE49-F238E27FC236}">
                  <a16:creationId xmlns:a16="http://schemas.microsoft.com/office/drawing/2014/main" id="{3973FB7B-C2A8-4F32-B37D-ECE030CBC062}"/>
                </a:ext>
              </a:extLst>
            </p:cNvPr>
            <p:cNvCxnSpPr>
              <a:cxnSpLocks/>
              <a:stCxn id="53" idx="2"/>
              <a:endCxn id="23" idx="0"/>
            </p:cNvCxnSpPr>
            <p:nvPr/>
          </p:nvCxnSpPr>
          <p:spPr>
            <a:xfrm flipH="1">
              <a:off x="2738486" y="2142644"/>
              <a:ext cx="1442300" cy="581561"/>
            </a:xfrm>
            <a:prstGeom prst="straightConnector1">
              <a:avLst/>
            </a:prstGeom>
            <a:noFill/>
            <a:ln w="28575" cap="flat" cmpd="sng" algn="ctr">
              <a:solidFill>
                <a:sysClr val="window" lastClr="FFFFFF">
                  <a:lumMod val="75000"/>
                </a:sysClr>
              </a:solidFill>
              <a:prstDash val="solid"/>
              <a:miter lim="800000"/>
              <a:tailEnd type="triangle"/>
            </a:ln>
            <a:effectLst/>
          </p:spPr>
        </p:cxnSp>
        <p:cxnSp>
          <p:nvCxnSpPr>
            <p:cNvPr id="56" name="直接箭头连接符 55">
              <a:extLst>
                <a:ext uri="{FF2B5EF4-FFF2-40B4-BE49-F238E27FC236}">
                  <a16:creationId xmlns:a16="http://schemas.microsoft.com/office/drawing/2014/main" id="{64678529-187A-4C25-BF19-BDBF53D2CA44}"/>
                </a:ext>
              </a:extLst>
            </p:cNvPr>
            <p:cNvCxnSpPr>
              <a:cxnSpLocks/>
              <a:stCxn id="54" idx="2"/>
              <a:endCxn id="23" idx="0"/>
            </p:cNvCxnSpPr>
            <p:nvPr/>
          </p:nvCxnSpPr>
          <p:spPr>
            <a:xfrm>
              <a:off x="1324468" y="2143788"/>
              <a:ext cx="1414018" cy="580416"/>
            </a:xfrm>
            <a:prstGeom prst="straightConnector1">
              <a:avLst/>
            </a:prstGeom>
            <a:noFill/>
            <a:ln w="28575" cap="flat" cmpd="sng" algn="ctr">
              <a:solidFill>
                <a:sysClr val="window" lastClr="FFFFFF">
                  <a:lumMod val="75000"/>
                </a:sysClr>
              </a:solidFill>
              <a:prstDash val="solid"/>
              <a:miter lim="800000"/>
              <a:tailEnd type="triangle"/>
            </a:ln>
            <a:effectLst/>
          </p:spPr>
        </p:cxnSp>
      </p:grpSp>
      <p:sp>
        <p:nvSpPr>
          <p:cNvPr id="36" name="文本占位符 4">
            <a:extLst>
              <a:ext uri="{FF2B5EF4-FFF2-40B4-BE49-F238E27FC236}">
                <a16:creationId xmlns:a16="http://schemas.microsoft.com/office/drawing/2014/main" id="{05D79B73-0FE6-46C6-AC60-1430B7D3DC45}"/>
              </a:ext>
            </a:extLst>
          </p:cNvPr>
          <p:cNvSpPr txBox="1">
            <a:spLocks/>
          </p:cNvSpPr>
          <p:nvPr/>
        </p:nvSpPr>
        <p:spPr>
          <a:xfrm>
            <a:off x="3736065" y="877682"/>
            <a:ext cx="3921114" cy="307707"/>
          </a:xfrm>
          <a:prstGeom prst="rect">
            <a:avLst/>
          </a:prstGeom>
        </p:spPr>
        <p:txBody>
          <a:bodyPr anchor="ctr">
            <a:noAutofit/>
          </a:bodyPr>
          <a:lstStyle>
            <a:lvl1pPr marL="171450" indent="-216000" algn="l" defTabSz="685800" rtl="0" eaLnBrk="1" latinLnBrk="0" hangingPunct="1">
              <a:lnSpc>
                <a:spcPct val="90000"/>
              </a:lnSpc>
              <a:spcBef>
                <a:spcPts val="0"/>
              </a:spcBef>
              <a:spcAft>
                <a:spcPts val="600"/>
              </a:spcAft>
              <a:buClr>
                <a:schemeClr val="accent1"/>
              </a:buClr>
              <a:buSzPct val="130000"/>
              <a:buFont typeface="Tahoma" panose="020B0604030504040204" pitchFamily="34" charset="0"/>
              <a:buChar char="○"/>
              <a:defRPr kumimoji="1" sz="2400" kern="1200">
                <a:solidFill>
                  <a:schemeClr val="tx1"/>
                </a:solidFill>
                <a:latin typeface="+mn-lt"/>
                <a:ea typeface="+mn-ea"/>
                <a:cs typeface="+mn-cs"/>
              </a:defRPr>
            </a:lvl1pPr>
            <a:lvl2pPr marL="514350" indent="-171450" algn="l" defTabSz="685800" rtl="0" eaLnBrk="1" latinLnBrk="0" hangingPunct="1">
              <a:lnSpc>
                <a:spcPct val="90000"/>
              </a:lnSpc>
              <a:spcBef>
                <a:spcPts val="0"/>
              </a:spcBef>
              <a:spcAft>
                <a:spcPts val="600"/>
              </a:spcAft>
              <a:buClr>
                <a:schemeClr val="accent3"/>
              </a:buClr>
              <a:buSzPct val="130000"/>
              <a:buFont typeface="Tahoma" panose="020B0604030504040204" pitchFamily="34" charset="0"/>
              <a:buChar char="○"/>
              <a:defRPr kumimoji="1" sz="2000" kern="1200">
                <a:solidFill>
                  <a:schemeClr val="tx1"/>
                </a:solidFill>
                <a:latin typeface="+mn-lt"/>
                <a:ea typeface="+mn-ea"/>
                <a:cs typeface="+mn-cs"/>
              </a:defRPr>
            </a:lvl2pPr>
            <a:lvl3pPr marL="857250" indent="-171450" algn="l" defTabSz="685800" rtl="0" eaLnBrk="1" latinLnBrk="0" hangingPunct="1">
              <a:lnSpc>
                <a:spcPct val="90000"/>
              </a:lnSpc>
              <a:spcBef>
                <a:spcPts val="0"/>
              </a:spcBef>
              <a:spcAft>
                <a:spcPts val="600"/>
              </a:spcAft>
              <a:buClr>
                <a:schemeClr val="tx1">
                  <a:lumMod val="50000"/>
                  <a:lumOff val="50000"/>
                </a:schemeClr>
              </a:buClr>
              <a:buSzPct val="130000"/>
              <a:buFont typeface="Tahoma" panose="020B0604030504040204" pitchFamily="34" charset="0"/>
              <a:buChar char="○"/>
              <a:defRPr kumimoji="1" sz="1800" kern="1200">
                <a:solidFill>
                  <a:schemeClr val="tx1"/>
                </a:solidFill>
                <a:latin typeface="+mn-lt"/>
                <a:ea typeface="+mn-ea"/>
                <a:cs typeface="+mn-cs"/>
              </a:defRPr>
            </a:lvl3pPr>
            <a:lvl4pPr marL="1200150" indent="-171450" algn="l" defTabSz="685800" rtl="0" eaLnBrk="1" latinLnBrk="0" hangingPunct="1">
              <a:lnSpc>
                <a:spcPct val="90000"/>
              </a:lnSpc>
              <a:spcBef>
                <a:spcPts val="0"/>
              </a:spcBef>
              <a:spcAft>
                <a:spcPts val="600"/>
              </a:spcAft>
              <a:buClr>
                <a:schemeClr val="bg1">
                  <a:lumMod val="50000"/>
                </a:schemeClr>
              </a:buClr>
              <a:buSzPct val="130000"/>
              <a:buFont typeface="Arial" panose="020B0604020202020204" pitchFamily="34" charset="0"/>
              <a:buChar char="●"/>
              <a:defRPr kumimoji="1" sz="16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50000"/>
                </a:schemeClr>
              </a:buClr>
              <a:buFontTx/>
              <a:buBlip>
                <a:blip r:embed="rId3"/>
              </a:buBlip>
              <a:defRPr kumimoji="1"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Clr>
                <a:schemeClr val="bg1">
                  <a:lumMod val="50000"/>
                </a:schemeClr>
              </a:buClr>
              <a:buFontTx/>
              <a:buBlip>
                <a:blip r:embed="rId3"/>
              </a:buBlip>
              <a:defRPr kumimoji="1" sz="16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9pPr>
          </a:lstStyle>
          <a:p>
            <a:pPr marL="0" indent="0">
              <a:buNone/>
            </a:pPr>
            <a:r>
              <a:rPr lang="ja-JP" altLang="en-US" sz="1800" dirty="0">
                <a:solidFill>
                  <a:srgbClr val="C00000"/>
                </a:solidFill>
                <a:latin typeface="微软雅黑" panose="020B0503020204020204" pitchFamily="34" charset="-122"/>
                <a:ea typeface="微软雅黑" panose="020B0503020204020204" pitchFamily="34" charset="-122"/>
                <a:cs typeface="Meiryo UI" panose="020B0604030504040204" pitchFamily="34" charset="-128"/>
              </a:rPr>
              <a:t>核心概念</a:t>
            </a:r>
          </a:p>
        </p:txBody>
      </p:sp>
      <p:sp>
        <p:nvSpPr>
          <p:cNvPr id="37" name="文本框 36">
            <a:extLst>
              <a:ext uri="{FF2B5EF4-FFF2-40B4-BE49-F238E27FC236}">
                <a16:creationId xmlns:a16="http://schemas.microsoft.com/office/drawing/2014/main" id="{EBB29D38-B5C1-4709-BB9F-99C9C0E2B988}"/>
              </a:ext>
            </a:extLst>
          </p:cNvPr>
          <p:cNvSpPr txBox="1"/>
          <p:nvPr/>
        </p:nvSpPr>
        <p:spPr>
          <a:xfrm>
            <a:off x="3552190" y="3050794"/>
            <a:ext cx="5265543" cy="1585947"/>
          </a:xfrm>
          <a:prstGeom prst="rect">
            <a:avLst/>
          </a:prstGeom>
          <a:noFill/>
        </p:spPr>
        <p:txBody>
          <a:bodyPr wrap="square">
            <a:spAutoFit/>
          </a:bodyPr>
          <a:lstStyle/>
          <a:p>
            <a:pPr marL="600075" lvl="1" indent="-257175">
              <a:lnSpc>
                <a:spcPct val="150000"/>
              </a:lnSpc>
              <a:buFont typeface="Wingdings" panose="05000000000000000000" pitchFamily="2" charset="2"/>
              <a:buChar char="l"/>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限流（控制系统的 </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QPS</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，从而达到保护系统的目的）</a:t>
            </a:r>
          </a:p>
          <a:p>
            <a:pPr marL="600075" lvl="1" indent="-257175">
              <a:lnSpc>
                <a:spcPct val="150000"/>
              </a:lnSpc>
              <a:buFont typeface="Wingdings" panose="05000000000000000000" pitchFamily="2" charset="2"/>
              <a:buChar char="l"/>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熔断降级（当网关转发的请求出现问题时，网关能对其进行快速失败，执行特定的失败逻辑，保护网关安全）</a:t>
            </a:r>
          </a:p>
          <a:p>
            <a:pPr marL="600075" lvl="1" indent="-257175">
              <a:lnSpc>
                <a:spcPct val="150000"/>
              </a:lnSpc>
              <a:buFont typeface="Wingdings" panose="05000000000000000000" pitchFamily="2" charset="2"/>
              <a:buChar char="l"/>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黑白名单（不能访问的地址）</a:t>
            </a:r>
          </a:p>
          <a:p>
            <a:pPr marL="600075" lvl="1" indent="-257175">
              <a:lnSpc>
                <a:spcPct val="150000"/>
              </a:lnSpc>
              <a:buFont typeface="Wingdings" panose="05000000000000000000" pitchFamily="2" charset="2"/>
              <a:buChar char="l"/>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白名单（允许访问的地址，且无需登录就能访问）</a:t>
            </a:r>
          </a:p>
          <a:p>
            <a:pPr marL="600075" lvl="1" indent="-257175">
              <a:lnSpc>
                <a:spcPct val="150000"/>
              </a:lnSpc>
              <a:buFont typeface="Wingdings" panose="05000000000000000000" pitchFamily="2" charset="2"/>
              <a:buChar char="l"/>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全局过滤器（权限认证，</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IP</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访问限制等）</a:t>
            </a:r>
          </a:p>
        </p:txBody>
      </p:sp>
      <p:sp>
        <p:nvSpPr>
          <p:cNvPr id="38" name="文本框 37">
            <a:extLst>
              <a:ext uri="{FF2B5EF4-FFF2-40B4-BE49-F238E27FC236}">
                <a16:creationId xmlns:a16="http://schemas.microsoft.com/office/drawing/2014/main" id="{1020BCF7-8B51-46D5-8D82-DB2694676A11}"/>
              </a:ext>
            </a:extLst>
          </p:cNvPr>
          <p:cNvSpPr txBox="1"/>
          <p:nvPr/>
        </p:nvSpPr>
        <p:spPr>
          <a:xfrm>
            <a:off x="3891684" y="1173803"/>
            <a:ext cx="5039481" cy="1395510"/>
          </a:xfrm>
          <a:prstGeom prst="rect">
            <a:avLst/>
          </a:prstGeom>
          <a:noFill/>
        </p:spPr>
        <p:txBody>
          <a:bodyPr wrap="square" rtlCol="0">
            <a:spAutoFit/>
          </a:bodyPr>
          <a:lstStyle/>
          <a:p>
            <a:pPr>
              <a:lnSpc>
                <a:spcPct val="200000"/>
              </a:lnSpc>
            </a:pPr>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路由（</a:t>
            </a:r>
            <a:r>
              <a:rPr lang="en-US" altLang="zh-CN" sz="1100" b="1" dirty="0">
                <a:solidFill>
                  <a:schemeClr val="tx1">
                    <a:lumMod val="65000"/>
                    <a:lumOff val="35000"/>
                  </a:schemeClr>
                </a:solidFill>
                <a:latin typeface="微软雅黑" panose="020B0503020204020204" pitchFamily="34" charset="-122"/>
                <a:ea typeface="微软雅黑" panose="020B0503020204020204" pitchFamily="34" charset="-122"/>
              </a:rPr>
              <a:t>Route</a:t>
            </a:r>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路由信息由 </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ID</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、目标 </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URI</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、一组断言和一组过滤器组成。</a:t>
            </a:r>
          </a:p>
          <a:p>
            <a:pPr>
              <a:lnSpc>
                <a:spcPct val="200000"/>
              </a:lnSpc>
            </a:pPr>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断言（</a:t>
            </a:r>
            <a:r>
              <a:rPr lang="en-US" altLang="zh-CN" sz="1100" b="1" dirty="0">
                <a:solidFill>
                  <a:schemeClr val="tx1">
                    <a:lumMod val="65000"/>
                    <a:lumOff val="35000"/>
                  </a:schemeClr>
                </a:solidFill>
                <a:latin typeface="微软雅黑" panose="020B0503020204020204" pitchFamily="34" charset="-122"/>
                <a:ea typeface="微软雅黑" panose="020B0503020204020204" pitchFamily="34" charset="-122"/>
              </a:rPr>
              <a:t>Predicate</a:t>
            </a:r>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匹配来自于 </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Http Request </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中的信息，比如请求头和参数等。如果断言路由为真，则说明请求的 </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URI </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和配置匹配。</a:t>
            </a:r>
          </a:p>
          <a:p>
            <a:pPr>
              <a:lnSpc>
                <a:spcPct val="200000"/>
              </a:lnSpc>
            </a:pPr>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过滤器（</a:t>
            </a:r>
            <a:r>
              <a:rPr lang="en-US" altLang="zh-CN" sz="1100" b="1" dirty="0">
                <a:solidFill>
                  <a:schemeClr val="tx1">
                    <a:lumMod val="65000"/>
                    <a:lumOff val="35000"/>
                  </a:schemeClr>
                </a:solidFill>
                <a:latin typeface="微软雅黑" panose="020B0503020204020204" pitchFamily="34" charset="-122"/>
                <a:ea typeface="微软雅黑" panose="020B0503020204020204" pitchFamily="34" charset="-122"/>
              </a:rPr>
              <a:t>Filter</a:t>
            </a:r>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对请求和响应进行过滤处理。</a:t>
            </a:r>
          </a:p>
        </p:txBody>
      </p:sp>
      <p:sp>
        <p:nvSpPr>
          <p:cNvPr id="39" name="文本占位符 4">
            <a:extLst>
              <a:ext uri="{FF2B5EF4-FFF2-40B4-BE49-F238E27FC236}">
                <a16:creationId xmlns:a16="http://schemas.microsoft.com/office/drawing/2014/main" id="{63B41E00-0145-4755-AF3F-8335E8968B07}"/>
              </a:ext>
            </a:extLst>
          </p:cNvPr>
          <p:cNvSpPr txBox="1">
            <a:spLocks/>
          </p:cNvSpPr>
          <p:nvPr/>
        </p:nvSpPr>
        <p:spPr bwMode="gray">
          <a:xfrm>
            <a:off x="3835411" y="2656200"/>
            <a:ext cx="3921114" cy="307707"/>
          </a:xfrm>
          <a:prstGeom prst="rect">
            <a:avLst/>
          </a:prstGeom>
        </p:spPr>
        <p:txBody>
          <a:bodyPr vert="horz" lIns="0" tIns="0" rIns="0" bIns="0" rtlCol="0" anchor="ctr">
            <a:normAutofit/>
          </a:bodyPr>
          <a:lstStyle>
            <a:lvl1pPr marL="0" indent="0" algn="l" defTabSz="685800" rtl="0" eaLnBrk="1" latinLnBrk="0" hangingPunct="1">
              <a:lnSpc>
                <a:spcPct val="90000"/>
              </a:lnSpc>
              <a:spcBef>
                <a:spcPts val="750"/>
              </a:spcBef>
              <a:buFont typeface="+mj-lt"/>
              <a:buNone/>
              <a:defRPr sz="2000" kern="1200" baseline="0">
                <a:solidFill>
                  <a:schemeClr val="tx1"/>
                </a:solidFill>
                <a:latin typeface="+mn-lt"/>
                <a:ea typeface="+mn-ea"/>
                <a:cs typeface="+mn-cs"/>
              </a:defRPr>
            </a:lvl1pPr>
            <a:lvl2pPr marL="309562"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53975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714375"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4pPr>
            <a:lvl5pPr marL="896937"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ja-JP" altLang="en-US" sz="1800" dirty="0">
                <a:solidFill>
                  <a:srgbClr val="C00000"/>
                </a:solidFill>
                <a:latin typeface="微软雅黑" panose="020B0503020204020204" pitchFamily="34" charset="-122"/>
                <a:ea typeface="微软雅黑" panose="020B0503020204020204" pitchFamily="34" charset="-122"/>
                <a:cs typeface="Meiryo UI" panose="020B0604030504040204" pitchFamily="34" charset="-128"/>
              </a:rPr>
              <a:t>功能</a:t>
            </a:r>
          </a:p>
        </p:txBody>
      </p:sp>
      <p:sp>
        <p:nvSpPr>
          <p:cNvPr id="40" name="フッター プレースホルダー 2">
            <a:extLst>
              <a:ext uri="{FF2B5EF4-FFF2-40B4-BE49-F238E27FC236}">
                <a16:creationId xmlns:a16="http://schemas.microsoft.com/office/drawing/2014/main" id="{A55A2110-B6E3-908D-33A6-0B48E67E9359}"/>
              </a:ext>
            </a:extLst>
          </p:cNvPr>
          <p:cNvSpPr>
            <a:spLocks noGrp="1"/>
          </p:cNvSpPr>
          <p:nvPr>
            <p:ph type="ftr" sz="quarter" idx="11"/>
          </p:nvPr>
        </p:nvSpPr>
        <p:spPr>
          <a:xfrm>
            <a:off x="7756525" y="4888352"/>
            <a:ext cx="1156117" cy="107722"/>
          </a:xfrm>
        </p:spPr>
        <p:txBody>
          <a:bodyPr/>
          <a:lstStyle/>
          <a:p>
            <a:r>
              <a:rPr kumimoji="1" lang="en-US" altLang="ja-JP" dirty="0"/>
              <a:t>© 2021 Fujitsu Limited</a:t>
            </a:r>
            <a:endParaRPr kumimoji="1" lang="ja-JP" altLang="en-US" dirty="0"/>
          </a:p>
        </p:txBody>
      </p:sp>
    </p:spTree>
    <p:extLst>
      <p:ext uri="{BB962C8B-B14F-4D97-AF65-F5344CB8AC3E}">
        <p14:creationId xmlns:p14="http://schemas.microsoft.com/office/powerpoint/2010/main" val="86147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4289A4-08E2-4A31-94BF-775492EB5EB8}"/>
              </a:ext>
            </a:extLst>
          </p:cNvPr>
          <p:cNvSpPr>
            <a:spLocks noGrp="1"/>
          </p:cNvSpPr>
          <p:nvPr>
            <p:ph type="title"/>
          </p:nvPr>
        </p:nvSpPr>
        <p:spPr>
          <a:xfrm>
            <a:off x="229767" y="232764"/>
            <a:ext cx="7740000" cy="313932"/>
          </a:xfrm>
        </p:spPr>
        <p:txBody>
          <a:bodyPr/>
          <a:lstStyle/>
          <a:p>
            <a:r>
              <a:rPr kumimoji="1" lang="ja-JP" altLang="en-US" sz="2400" dirty="0"/>
              <a:t>マイクロサービスアーキテクチャを生産実績</a:t>
            </a:r>
            <a:r>
              <a:rPr kumimoji="1" lang="en-US" altLang="ja-JP" sz="2400" dirty="0"/>
              <a:t>PJ</a:t>
            </a:r>
            <a:r>
              <a:rPr kumimoji="1" lang="ja-JP" altLang="en-US" sz="2400" dirty="0"/>
              <a:t>への運用</a:t>
            </a:r>
          </a:p>
        </p:txBody>
      </p:sp>
      <p:grpSp>
        <p:nvGrpSpPr>
          <p:cNvPr id="109" name="组合 108">
            <a:extLst>
              <a:ext uri="{FF2B5EF4-FFF2-40B4-BE49-F238E27FC236}">
                <a16:creationId xmlns:a16="http://schemas.microsoft.com/office/drawing/2014/main" id="{3A970E35-4B33-766A-374D-B49D2C23575C}"/>
              </a:ext>
            </a:extLst>
          </p:cNvPr>
          <p:cNvGrpSpPr/>
          <p:nvPr/>
        </p:nvGrpSpPr>
        <p:grpSpPr>
          <a:xfrm>
            <a:off x="426008" y="816108"/>
            <a:ext cx="8250448" cy="3911691"/>
            <a:chOff x="339970" y="962493"/>
            <a:chExt cx="11489462" cy="5447367"/>
          </a:xfrm>
        </p:grpSpPr>
        <p:pic>
          <p:nvPicPr>
            <p:cNvPr id="110" name="图形 109" descr="平板电脑 纯色填充">
              <a:extLst>
                <a:ext uri="{FF2B5EF4-FFF2-40B4-BE49-F238E27FC236}">
                  <a16:creationId xmlns:a16="http://schemas.microsoft.com/office/drawing/2014/main" id="{17A5FB1A-7D95-8A80-DF38-8D78EAEED3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122" y="962493"/>
              <a:ext cx="746760" cy="746760"/>
            </a:xfrm>
            <a:prstGeom prst="rect">
              <a:avLst/>
            </a:prstGeom>
          </p:spPr>
        </p:pic>
        <p:sp>
          <p:nvSpPr>
            <p:cNvPr id="111" name="矩形: 圆角 110">
              <a:extLst>
                <a:ext uri="{FF2B5EF4-FFF2-40B4-BE49-F238E27FC236}">
                  <a16:creationId xmlns:a16="http://schemas.microsoft.com/office/drawing/2014/main" id="{47583816-FDE9-622D-6608-DF2D00C695C6}"/>
                </a:ext>
              </a:extLst>
            </p:cNvPr>
            <p:cNvSpPr/>
            <p:nvPr/>
          </p:nvSpPr>
          <p:spPr>
            <a:xfrm>
              <a:off x="385086" y="3032060"/>
              <a:ext cx="1303020" cy="2050480"/>
            </a:xfrm>
            <a:prstGeom prst="roundRect">
              <a:avLst>
                <a:gd name="adj" fmla="val 6539"/>
              </a:avLst>
            </a:prstGeom>
            <a:solidFill>
              <a:schemeClr val="accent6">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112" name="矩形 111">
              <a:extLst>
                <a:ext uri="{FF2B5EF4-FFF2-40B4-BE49-F238E27FC236}">
                  <a16:creationId xmlns:a16="http://schemas.microsoft.com/office/drawing/2014/main" id="{2462C5D1-F0E5-2993-9E1C-D86C03A6C19F}"/>
                </a:ext>
              </a:extLst>
            </p:cNvPr>
            <p:cNvSpPr/>
            <p:nvPr/>
          </p:nvSpPr>
          <p:spPr>
            <a:xfrm>
              <a:off x="552726" y="3231880"/>
              <a:ext cx="982980" cy="1282658"/>
            </a:xfrm>
            <a:prstGeom prst="rect">
              <a:avLst/>
            </a:prstGeom>
            <a:solidFill>
              <a:schemeClr val="accent5">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Gateway</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13" name="文本框 112">
              <a:extLst>
                <a:ext uri="{FF2B5EF4-FFF2-40B4-BE49-F238E27FC236}">
                  <a16:creationId xmlns:a16="http://schemas.microsoft.com/office/drawing/2014/main" id="{3ADE359B-4BAC-1310-1355-6CED6B64E754}"/>
                </a:ext>
              </a:extLst>
            </p:cNvPr>
            <p:cNvSpPr txBox="1"/>
            <p:nvPr/>
          </p:nvSpPr>
          <p:spPr>
            <a:xfrm>
              <a:off x="741728" y="4633398"/>
              <a:ext cx="542900" cy="300024"/>
            </a:xfrm>
            <a:prstGeom prst="rect">
              <a:avLst/>
            </a:prstGeom>
            <a:noFill/>
          </p:spPr>
          <p:txBody>
            <a:bodyPr wrap="none" rtlCol="0">
              <a:spAutoFit/>
            </a:bodyPr>
            <a:lstStyle/>
            <a:p>
              <a:r>
                <a:rPr lang="ja-JP" altLang="en-US" sz="800" dirty="0">
                  <a:latin typeface="Meiryo UI" panose="020B0604030504040204" pitchFamily="34" charset="-128"/>
                  <a:ea typeface="Meiryo UI" panose="020B0604030504040204" pitchFamily="34" charset="-128"/>
                </a:rPr>
                <a:t>网关</a:t>
              </a:r>
            </a:p>
          </p:txBody>
        </p:sp>
        <p:sp>
          <p:nvSpPr>
            <p:cNvPr id="114" name="矩形: 圆角 113">
              <a:extLst>
                <a:ext uri="{FF2B5EF4-FFF2-40B4-BE49-F238E27FC236}">
                  <a16:creationId xmlns:a16="http://schemas.microsoft.com/office/drawing/2014/main" id="{B6620DE2-43B1-E02D-74A3-DF6ADCA0239A}"/>
                </a:ext>
              </a:extLst>
            </p:cNvPr>
            <p:cNvSpPr/>
            <p:nvPr/>
          </p:nvSpPr>
          <p:spPr>
            <a:xfrm>
              <a:off x="386816" y="5623560"/>
              <a:ext cx="4073857" cy="786300"/>
            </a:xfrm>
            <a:prstGeom prst="roundRect">
              <a:avLst>
                <a:gd name="adj" fmla="val 8275"/>
              </a:avLst>
            </a:prstGeom>
            <a:solidFill>
              <a:schemeClr val="tx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ja-JP" altLang="en-US" sz="800" dirty="0">
                  <a:solidFill>
                    <a:schemeClr val="tx1"/>
                  </a:solidFill>
                  <a:latin typeface="Meiryo UI" panose="020B0604030504040204" pitchFamily="34" charset="-128"/>
                  <a:ea typeface="Meiryo UI" panose="020B0604030504040204" pitchFamily="34" charset="-128"/>
                </a:rPr>
                <a:t>认证中心</a:t>
              </a:r>
            </a:p>
          </p:txBody>
        </p:sp>
        <p:sp>
          <p:nvSpPr>
            <p:cNvPr id="115" name="矩形 114">
              <a:extLst>
                <a:ext uri="{FF2B5EF4-FFF2-40B4-BE49-F238E27FC236}">
                  <a16:creationId xmlns:a16="http://schemas.microsoft.com/office/drawing/2014/main" id="{944E898D-275A-95B4-6C1A-3C3EFF981817}"/>
                </a:ext>
              </a:extLst>
            </p:cNvPr>
            <p:cNvSpPr/>
            <p:nvPr/>
          </p:nvSpPr>
          <p:spPr>
            <a:xfrm>
              <a:off x="552725" y="5735416"/>
              <a:ext cx="3749518" cy="318340"/>
            </a:xfrm>
            <a:prstGeom prst="rect">
              <a:avLst/>
            </a:prstGeom>
            <a:solidFill>
              <a:schemeClr val="tx2">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Auth</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16" name="矩形: 圆角 115">
              <a:extLst>
                <a:ext uri="{FF2B5EF4-FFF2-40B4-BE49-F238E27FC236}">
                  <a16:creationId xmlns:a16="http://schemas.microsoft.com/office/drawing/2014/main" id="{4E7C877D-52D4-8F4F-641C-6DF74A6C6E9C}"/>
                </a:ext>
              </a:extLst>
            </p:cNvPr>
            <p:cNvSpPr/>
            <p:nvPr/>
          </p:nvSpPr>
          <p:spPr>
            <a:xfrm>
              <a:off x="4577396" y="5623560"/>
              <a:ext cx="4035677" cy="786300"/>
            </a:xfrm>
            <a:prstGeom prst="roundRect">
              <a:avLst>
                <a:gd name="adj" fmla="val 10673"/>
              </a:avLst>
            </a:prstGeom>
            <a:solidFill>
              <a:srgbClr val="FFE1E1"/>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链路监控服务中心</a:t>
              </a:r>
            </a:p>
          </p:txBody>
        </p:sp>
        <p:sp>
          <p:nvSpPr>
            <p:cNvPr id="117" name="矩形 116">
              <a:extLst>
                <a:ext uri="{FF2B5EF4-FFF2-40B4-BE49-F238E27FC236}">
                  <a16:creationId xmlns:a16="http://schemas.microsoft.com/office/drawing/2014/main" id="{C8C41771-1CA6-CCA7-B1DD-BAE7E46F5CA9}"/>
                </a:ext>
              </a:extLst>
            </p:cNvPr>
            <p:cNvSpPr/>
            <p:nvPr/>
          </p:nvSpPr>
          <p:spPr>
            <a:xfrm>
              <a:off x="4737290" y="5735416"/>
              <a:ext cx="3691170" cy="318340"/>
            </a:xfrm>
            <a:prstGeom prst="rect">
              <a:avLst/>
            </a:prstGeom>
            <a:solidFill>
              <a:srgbClr val="FFB7B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Zipkin</a:t>
              </a:r>
              <a:r>
                <a:rPr lang="en-US" altLang="zh-CN" sz="800" dirty="0">
                  <a:solidFill>
                    <a:schemeClr val="tx1"/>
                  </a:solidFill>
                  <a:latin typeface="Meiryo UI" panose="020B0604030504040204" pitchFamily="34" charset="-128"/>
                  <a:ea typeface="Meiryo UI" panose="020B0604030504040204" pitchFamily="34" charset="-128"/>
                </a:rPr>
                <a:t> / Sky Walking</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18" name="矩形: 圆角 117">
              <a:extLst>
                <a:ext uri="{FF2B5EF4-FFF2-40B4-BE49-F238E27FC236}">
                  <a16:creationId xmlns:a16="http://schemas.microsoft.com/office/drawing/2014/main" id="{40BC3D61-5A1F-3C44-DCCB-7B76B8D7B4EE}"/>
                </a:ext>
              </a:extLst>
            </p:cNvPr>
            <p:cNvSpPr/>
            <p:nvPr/>
          </p:nvSpPr>
          <p:spPr>
            <a:xfrm>
              <a:off x="2193224" y="3025121"/>
              <a:ext cx="6401383" cy="2067522"/>
            </a:xfrm>
            <a:prstGeom prst="roundRect">
              <a:avLst>
                <a:gd name="adj" fmla="val 4336"/>
              </a:avLst>
            </a:prstGeom>
            <a:noFill/>
            <a:ln w="19050">
              <a:solidFill>
                <a:schemeClr val="tx1">
                  <a:lumMod val="65000"/>
                  <a:lumOff val="3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119" name="矩形: 圆角 118">
              <a:extLst>
                <a:ext uri="{FF2B5EF4-FFF2-40B4-BE49-F238E27FC236}">
                  <a16:creationId xmlns:a16="http://schemas.microsoft.com/office/drawing/2014/main" id="{4D663992-1E6D-21D9-2F2B-5DEA82A817E4}"/>
                </a:ext>
              </a:extLst>
            </p:cNvPr>
            <p:cNvSpPr/>
            <p:nvPr/>
          </p:nvSpPr>
          <p:spPr>
            <a:xfrm>
              <a:off x="2335668" y="3137571"/>
              <a:ext cx="1530794" cy="1834397"/>
            </a:xfrm>
            <a:prstGeom prst="roundRect">
              <a:avLst>
                <a:gd name="adj" fmla="val 4368"/>
              </a:avLst>
            </a:prstGeom>
            <a:solidFill>
              <a:schemeClr val="accent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120" name="矩形 119">
              <a:extLst>
                <a:ext uri="{FF2B5EF4-FFF2-40B4-BE49-F238E27FC236}">
                  <a16:creationId xmlns:a16="http://schemas.microsoft.com/office/drawing/2014/main" id="{BFC3F9A9-5FF9-832D-9940-C678C9531532}"/>
                </a:ext>
              </a:extLst>
            </p:cNvPr>
            <p:cNvSpPr/>
            <p:nvPr/>
          </p:nvSpPr>
          <p:spPr>
            <a:xfrm>
              <a:off x="2500714" y="3323319"/>
              <a:ext cx="1214427" cy="1168401"/>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Service</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21" name="矩形: 圆角 120">
              <a:extLst>
                <a:ext uri="{FF2B5EF4-FFF2-40B4-BE49-F238E27FC236}">
                  <a16:creationId xmlns:a16="http://schemas.microsoft.com/office/drawing/2014/main" id="{9843A619-71BD-F28A-E2EE-724266A83E91}"/>
                </a:ext>
              </a:extLst>
            </p:cNvPr>
            <p:cNvSpPr/>
            <p:nvPr/>
          </p:nvSpPr>
          <p:spPr>
            <a:xfrm>
              <a:off x="4642225" y="3138740"/>
              <a:ext cx="1547459" cy="1834397"/>
            </a:xfrm>
            <a:prstGeom prst="roundRect">
              <a:avLst>
                <a:gd name="adj" fmla="val 2921"/>
              </a:avLst>
            </a:prstGeom>
            <a:solidFill>
              <a:schemeClr val="accent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122" name="矩形 121">
              <a:extLst>
                <a:ext uri="{FF2B5EF4-FFF2-40B4-BE49-F238E27FC236}">
                  <a16:creationId xmlns:a16="http://schemas.microsoft.com/office/drawing/2014/main" id="{E718289C-C59F-74F5-5865-A9DCEF195DAD}"/>
                </a:ext>
              </a:extLst>
            </p:cNvPr>
            <p:cNvSpPr/>
            <p:nvPr/>
          </p:nvSpPr>
          <p:spPr>
            <a:xfrm>
              <a:off x="4793009" y="3323319"/>
              <a:ext cx="1241597" cy="1134899"/>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Service</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23" name="矩形: 圆角 122">
              <a:extLst>
                <a:ext uri="{FF2B5EF4-FFF2-40B4-BE49-F238E27FC236}">
                  <a16:creationId xmlns:a16="http://schemas.microsoft.com/office/drawing/2014/main" id="{76681CB8-B273-0C70-F625-8E5DDB94DFC2}"/>
                </a:ext>
              </a:extLst>
            </p:cNvPr>
            <p:cNvSpPr/>
            <p:nvPr/>
          </p:nvSpPr>
          <p:spPr>
            <a:xfrm>
              <a:off x="6845810" y="3138740"/>
              <a:ext cx="1564183" cy="1834397"/>
            </a:xfrm>
            <a:prstGeom prst="roundRect">
              <a:avLst>
                <a:gd name="adj" fmla="val 4110"/>
              </a:avLst>
            </a:prstGeom>
            <a:solidFill>
              <a:schemeClr val="accent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124" name="矩形: 圆角 123">
              <a:extLst>
                <a:ext uri="{FF2B5EF4-FFF2-40B4-BE49-F238E27FC236}">
                  <a16:creationId xmlns:a16="http://schemas.microsoft.com/office/drawing/2014/main" id="{9DD5D95F-1BFD-5EA7-3585-6BD9779D0DAB}"/>
                </a:ext>
              </a:extLst>
            </p:cNvPr>
            <p:cNvSpPr/>
            <p:nvPr/>
          </p:nvSpPr>
          <p:spPr>
            <a:xfrm>
              <a:off x="2235804" y="1099872"/>
              <a:ext cx="2596632" cy="1458361"/>
            </a:xfrm>
            <a:prstGeom prst="roundRect">
              <a:avLst>
                <a:gd name="adj" fmla="val 8264"/>
              </a:avLst>
            </a:prstGeom>
            <a:solidFill>
              <a:schemeClr val="accent4">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125" name="矩形 124">
              <a:extLst>
                <a:ext uri="{FF2B5EF4-FFF2-40B4-BE49-F238E27FC236}">
                  <a16:creationId xmlns:a16="http://schemas.microsoft.com/office/drawing/2014/main" id="{D0AC981D-329C-822A-030D-CBF579ADF39A}"/>
                </a:ext>
              </a:extLst>
            </p:cNvPr>
            <p:cNvSpPr/>
            <p:nvPr/>
          </p:nvSpPr>
          <p:spPr>
            <a:xfrm>
              <a:off x="2583491" y="1295715"/>
              <a:ext cx="1927214" cy="753363"/>
            </a:xfrm>
            <a:prstGeom prst="rect">
              <a:avLst/>
            </a:prstGeom>
            <a:solidFill>
              <a:schemeClr val="accent4">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Nacos</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26" name="矩形: 圆角 125">
              <a:extLst>
                <a:ext uri="{FF2B5EF4-FFF2-40B4-BE49-F238E27FC236}">
                  <a16:creationId xmlns:a16="http://schemas.microsoft.com/office/drawing/2014/main" id="{A6C442A8-E357-94B3-5F71-580F2DA716C0}"/>
                </a:ext>
              </a:extLst>
            </p:cNvPr>
            <p:cNvSpPr/>
            <p:nvPr/>
          </p:nvSpPr>
          <p:spPr>
            <a:xfrm>
              <a:off x="5960310" y="1885530"/>
              <a:ext cx="2635040" cy="675789"/>
            </a:xfrm>
            <a:prstGeom prst="roundRect">
              <a:avLst>
                <a:gd name="adj" fmla="val 11087"/>
              </a:avLst>
            </a:prstGeom>
            <a:solidFill>
              <a:srgbClr val="FFE2C5"/>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分布式任务调度系统</a:t>
              </a:r>
            </a:p>
          </p:txBody>
        </p:sp>
        <p:sp>
          <p:nvSpPr>
            <p:cNvPr id="127" name="矩形 126">
              <a:extLst>
                <a:ext uri="{FF2B5EF4-FFF2-40B4-BE49-F238E27FC236}">
                  <a16:creationId xmlns:a16="http://schemas.microsoft.com/office/drawing/2014/main" id="{A055B48D-36BB-93EB-A925-D71EC7BEA8FD}"/>
                </a:ext>
              </a:extLst>
            </p:cNvPr>
            <p:cNvSpPr/>
            <p:nvPr/>
          </p:nvSpPr>
          <p:spPr>
            <a:xfrm>
              <a:off x="6194237" y="1997606"/>
              <a:ext cx="2181625" cy="260378"/>
            </a:xfrm>
            <a:prstGeom prst="rect">
              <a:avLst/>
            </a:prstGeom>
            <a:solidFill>
              <a:srgbClr val="FFB36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quartz</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28" name="矩形: 圆角 127">
              <a:extLst>
                <a:ext uri="{FF2B5EF4-FFF2-40B4-BE49-F238E27FC236}">
                  <a16:creationId xmlns:a16="http://schemas.microsoft.com/office/drawing/2014/main" id="{B00D0590-4036-713B-2F69-951FE1722640}"/>
                </a:ext>
              </a:extLst>
            </p:cNvPr>
            <p:cNvSpPr/>
            <p:nvPr/>
          </p:nvSpPr>
          <p:spPr>
            <a:xfrm>
              <a:off x="8783739" y="1893148"/>
              <a:ext cx="3045693" cy="4516712"/>
            </a:xfrm>
            <a:prstGeom prst="roundRect">
              <a:avLst>
                <a:gd name="adj" fmla="val 5342"/>
              </a:avLst>
            </a:prstGeom>
            <a:noFill/>
            <a:ln w="19050">
              <a:solidFill>
                <a:schemeClr val="accent5"/>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129" name="文本框 128">
              <a:extLst>
                <a:ext uri="{FF2B5EF4-FFF2-40B4-BE49-F238E27FC236}">
                  <a16:creationId xmlns:a16="http://schemas.microsoft.com/office/drawing/2014/main" id="{B1843571-F462-63E2-7118-FF476135BD65}"/>
                </a:ext>
              </a:extLst>
            </p:cNvPr>
            <p:cNvSpPr txBox="1"/>
            <p:nvPr/>
          </p:nvSpPr>
          <p:spPr>
            <a:xfrm>
              <a:off x="2717189" y="4505023"/>
              <a:ext cx="775062" cy="300024"/>
            </a:xfrm>
            <a:prstGeom prst="rect">
              <a:avLst/>
            </a:prstGeom>
            <a:noFill/>
          </p:spPr>
          <p:txBody>
            <a:bodyPr wrap="none" rtlCol="0">
              <a:spAutoFit/>
            </a:bodyPr>
            <a:lstStyle/>
            <a:p>
              <a:pPr algn="ctr"/>
              <a:r>
                <a:rPr lang="ja-JP" altLang="en-US" sz="800" dirty="0">
                  <a:latin typeface="Meiryo UI" panose="020B0604030504040204" pitchFamily="34" charset="-128"/>
                  <a:ea typeface="Meiryo UI" panose="020B0604030504040204" pitchFamily="34" charset="-128"/>
                </a:rPr>
                <a:t>微服务</a:t>
              </a:r>
              <a:r>
                <a:rPr lang="en-US" altLang="ja-JP" sz="800" dirty="0">
                  <a:latin typeface="Meiryo UI" panose="020B0604030504040204" pitchFamily="34" charset="-128"/>
                  <a:ea typeface="Meiryo UI" panose="020B0604030504040204" pitchFamily="34" charset="-128"/>
                </a:rPr>
                <a:t>1</a:t>
              </a:r>
              <a:endParaRPr lang="zh-CN" altLang="en-US" sz="800" dirty="0">
                <a:latin typeface="Meiryo UI" panose="020B0604030504040204" pitchFamily="34" charset="-128"/>
                <a:ea typeface="Meiryo UI" panose="020B0604030504040204" pitchFamily="34" charset="-128"/>
              </a:endParaRPr>
            </a:p>
          </p:txBody>
        </p:sp>
        <p:sp>
          <p:nvSpPr>
            <p:cNvPr id="130" name="文本框 129">
              <a:extLst>
                <a:ext uri="{FF2B5EF4-FFF2-40B4-BE49-F238E27FC236}">
                  <a16:creationId xmlns:a16="http://schemas.microsoft.com/office/drawing/2014/main" id="{F6987B77-E5B6-9AAD-12B6-F26779B12364}"/>
                </a:ext>
              </a:extLst>
            </p:cNvPr>
            <p:cNvSpPr txBox="1"/>
            <p:nvPr/>
          </p:nvSpPr>
          <p:spPr>
            <a:xfrm>
              <a:off x="5037622" y="4490365"/>
              <a:ext cx="775062" cy="300024"/>
            </a:xfrm>
            <a:prstGeom prst="rect">
              <a:avLst/>
            </a:prstGeom>
            <a:noFill/>
          </p:spPr>
          <p:txBody>
            <a:bodyPr wrap="none" rtlCol="0">
              <a:spAutoFit/>
            </a:bodyPr>
            <a:lstStyle/>
            <a:p>
              <a:pPr algn="ctr"/>
              <a:r>
                <a:rPr lang="ja-JP" altLang="en-US" sz="800" dirty="0">
                  <a:latin typeface="Meiryo UI" panose="020B0604030504040204" pitchFamily="34" charset="-128"/>
                  <a:ea typeface="Meiryo UI" panose="020B0604030504040204" pitchFamily="34" charset="-128"/>
                </a:rPr>
                <a:t>微服务</a:t>
              </a:r>
              <a:r>
                <a:rPr lang="en-US" altLang="ja-JP" sz="800" dirty="0">
                  <a:latin typeface="Meiryo UI" panose="020B0604030504040204" pitchFamily="34" charset="-128"/>
                  <a:ea typeface="Meiryo UI" panose="020B0604030504040204" pitchFamily="34" charset="-128"/>
                </a:rPr>
                <a:t>2</a:t>
              </a:r>
              <a:endParaRPr lang="zh-CN" altLang="en-US" sz="800" dirty="0">
                <a:latin typeface="Meiryo UI" panose="020B0604030504040204" pitchFamily="34" charset="-128"/>
                <a:ea typeface="Meiryo UI" panose="020B0604030504040204" pitchFamily="34" charset="-128"/>
              </a:endParaRPr>
            </a:p>
          </p:txBody>
        </p:sp>
        <p:sp>
          <p:nvSpPr>
            <p:cNvPr id="131" name="文本框 130">
              <a:extLst>
                <a:ext uri="{FF2B5EF4-FFF2-40B4-BE49-F238E27FC236}">
                  <a16:creationId xmlns:a16="http://schemas.microsoft.com/office/drawing/2014/main" id="{87E1B347-D179-051D-A0B4-70069C7C8F00}"/>
                </a:ext>
              </a:extLst>
            </p:cNvPr>
            <p:cNvSpPr txBox="1"/>
            <p:nvPr/>
          </p:nvSpPr>
          <p:spPr>
            <a:xfrm>
              <a:off x="7237576" y="4492788"/>
              <a:ext cx="775062" cy="300024"/>
            </a:xfrm>
            <a:prstGeom prst="rect">
              <a:avLst/>
            </a:prstGeom>
            <a:noFill/>
          </p:spPr>
          <p:txBody>
            <a:bodyPr wrap="none" rtlCol="0">
              <a:spAutoFit/>
            </a:bodyPr>
            <a:lstStyle/>
            <a:p>
              <a:pPr algn="ctr"/>
              <a:r>
                <a:rPr lang="ja-JP" altLang="en-US" sz="800" dirty="0">
                  <a:latin typeface="Meiryo UI" panose="020B0604030504040204" pitchFamily="34" charset="-128"/>
                  <a:ea typeface="Meiryo UI" panose="020B0604030504040204" pitchFamily="34" charset="-128"/>
                </a:rPr>
                <a:t>微服务</a:t>
              </a:r>
              <a:r>
                <a:rPr lang="en-US" altLang="ja-JP" sz="800" dirty="0">
                  <a:latin typeface="Meiryo UI" panose="020B0604030504040204" pitchFamily="34" charset="-128"/>
                  <a:ea typeface="Meiryo UI" panose="020B0604030504040204" pitchFamily="34" charset="-128"/>
                </a:rPr>
                <a:t>3</a:t>
              </a:r>
              <a:endParaRPr lang="zh-CN" altLang="en-US" sz="800" dirty="0">
                <a:latin typeface="Meiryo UI" panose="020B0604030504040204" pitchFamily="34" charset="-128"/>
                <a:ea typeface="Meiryo UI" panose="020B0604030504040204" pitchFamily="34" charset="-128"/>
              </a:endParaRPr>
            </a:p>
          </p:txBody>
        </p:sp>
        <p:sp>
          <p:nvSpPr>
            <p:cNvPr id="132" name="矩形: 圆角 131">
              <a:extLst>
                <a:ext uri="{FF2B5EF4-FFF2-40B4-BE49-F238E27FC236}">
                  <a16:creationId xmlns:a16="http://schemas.microsoft.com/office/drawing/2014/main" id="{62F3DFA8-F553-9336-29DF-172978C53716}"/>
                </a:ext>
              </a:extLst>
            </p:cNvPr>
            <p:cNvSpPr/>
            <p:nvPr/>
          </p:nvSpPr>
          <p:spPr>
            <a:xfrm>
              <a:off x="5960310" y="1097189"/>
              <a:ext cx="5857568" cy="675789"/>
            </a:xfrm>
            <a:prstGeom prst="roundRect">
              <a:avLst/>
            </a:prstGeom>
            <a:solidFill>
              <a:srgbClr val="FFD5EA"/>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服务监控中心</a:t>
              </a:r>
            </a:p>
          </p:txBody>
        </p:sp>
        <p:sp>
          <p:nvSpPr>
            <p:cNvPr id="133" name="矩形 132">
              <a:extLst>
                <a:ext uri="{FF2B5EF4-FFF2-40B4-BE49-F238E27FC236}">
                  <a16:creationId xmlns:a16="http://schemas.microsoft.com/office/drawing/2014/main" id="{FAD7FA2B-341E-ECF2-758E-8D6BAFE624B3}"/>
                </a:ext>
              </a:extLst>
            </p:cNvPr>
            <p:cNvSpPr/>
            <p:nvPr/>
          </p:nvSpPr>
          <p:spPr>
            <a:xfrm>
              <a:off x="6186618" y="1187813"/>
              <a:ext cx="5392963" cy="313598"/>
            </a:xfrm>
            <a:prstGeom prst="rect">
              <a:avLst/>
            </a:prstGeom>
            <a:solidFill>
              <a:srgbClr val="FFA7D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Spring Boot Admin Server</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34" name="矩形: 圆角 133">
              <a:extLst>
                <a:ext uri="{FF2B5EF4-FFF2-40B4-BE49-F238E27FC236}">
                  <a16:creationId xmlns:a16="http://schemas.microsoft.com/office/drawing/2014/main" id="{5B44C034-925D-03AB-EAEB-28E36C1C70C8}"/>
                </a:ext>
              </a:extLst>
            </p:cNvPr>
            <p:cNvSpPr/>
            <p:nvPr/>
          </p:nvSpPr>
          <p:spPr>
            <a:xfrm>
              <a:off x="8894340" y="2025413"/>
              <a:ext cx="1635399" cy="1029343"/>
            </a:xfrm>
            <a:prstGeom prst="roundRect">
              <a:avLst>
                <a:gd name="adj" fmla="val 5877"/>
              </a:avLst>
            </a:prstGeom>
            <a:solidFill>
              <a:srgbClr val="FFFF99"/>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分布式资源储存服务</a:t>
              </a:r>
            </a:p>
          </p:txBody>
        </p:sp>
        <p:sp>
          <p:nvSpPr>
            <p:cNvPr id="135" name="矩形 134">
              <a:extLst>
                <a:ext uri="{FF2B5EF4-FFF2-40B4-BE49-F238E27FC236}">
                  <a16:creationId xmlns:a16="http://schemas.microsoft.com/office/drawing/2014/main" id="{DC0A7DC3-A0EA-DFF1-4F0D-B65FAD046D7D}"/>
                </a:ext>
              </a:extLst>
            </p:cNvPr>
            <p:cNvSpPr/>
            <p:nvPr/>
          </p:nvSpPr>
          <p:spPr>
            <a:xfrm>
              <a:off x="9060577" y="2175908"/>
              <a:ext cx="1299337" cy="459758"/>
            </a:xfrm>
            <a:prstGeom prst="rect">
              <a:avLst/>
            </a:prstGeom>
            <a:solidFill>
              <a:srgbClr val="FFE18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FastDFS</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36" name="矩形: 圆角 135">
              <a:extLst>
                <a:ext uri="{FF2B5EF4-FFF2-40B4-BE49-F238E27FC236}">
                  <a16:creationId xmlns:a16="http://schemas.microsoft.com/office/drawing/2014/main" id="{79EA8C86-6F39-3FFA-5BA9-6DD208E22BB4}"/>
                </a:ext>
              </a:extLst>
            </p:cNvPr>
            <p:cNvSpPr/>
            <p:nvPr/>
          </p:nvSpPr>
          <p:spPr>
            <a:xfrm>
              <a:off x="8894340" y="3169957"/>
              <a:ext cx="1635399" cy="923124"/>
            </a:xfrm>
            <a:prstGeom prst="roundRect">
              <a:avLst>
                <a:gd name="adj" fmla="val 5877"/>
              </a:avLst>
            </a:prstGeom>
            <a:solidFill>
              <a:srgbClr val="FFFF99"/>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ja-JP" altLang="en-US" sz="800" dirty="0">
                  <a:solidFill>
                    <a:schemeClr val="tx1"/>
                  </a:solidFill>
                  <a:latin typeface="Meiryo UI" panose="020B0604030504040204" pitchFamily="34" charset="-128"/>
                  <a:ea typeface="Meiryo UI" panose="020B0604030504040204" pitchFamily="34" charset="-128"/>
                </a:rPr>
                <a:t>缓存服务</a:t>
              </a:r>
            </a:p>
          </p:txBody>
        </p:sp>
        <p:sp>
          <p:nvSpPr>
            <p:cNvPr id="137" name="矩形 136">
              <a:extLst>
                <a:ext uri="{FF2B5EF4-FFF2-40B4-BE49-F238E27FC236}">
                  <a16:creationId xmlns:a16="http://schemas.microsoft.com/office/drawing/2014/main" id="{1246AFE4-B9EB-7711-7F6B-E0B563DEC79F}"/>
                </a:ext>
              </a:extLst>
            </p:cNvPr>
            <p:cNvSpPr/>
            <p:nvPr/>
          </p:nvSpPr>
          <p:spPr>
            <a:xfrm>
              <a:off x="9057649" y="3320685"/>
              <a:ext cx="1302265" cy="458834"/>
            </a:xfrm>
            <a:prstGeom prst="rect">
              <a:avLst/>
            </a:prstGeom>
            <a:solidFill>
              <a:srgbClr val="FFE18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Redis</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38" name="矩形: 圆角 137">
              <a:extLst>
                <a:ext uri="{FF2B5EF4-FFF2-40B4-BE49-F238E27FC236}">
                  <a16:creationId xmlns:a16="http://schemas.microsoft.com/office/drawing/2014/main" id="{C3D32D38-1B39-51F0-10D4-9DE7B2365B3E}"/>
                </a:ext>
              </a:extLst>
            </p:cNvPr>
            <p:cNvSpPr/>
            <p:nvPr/>
          </p:nvSpPr>
          <p:spPr>
            <a:xfrm>
              <a:off x="8894341" y="4243386"/>
              <a:ext cx="1631578" cy="923124"/>
            </a:xfrm>
            <a:prstGeom prst="roundRect">
              <a:avLst>
                <a:gd name="adj" fmla="val 5877"/>
              </a:avLst>
            </a:prstGeom>
            <a:solidFill>
              <a:srgbClr val="FFFF99"/>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数据库</a:t>
              </a:r>
            </a:p>
          </p:txBody>
        </p:sp>
        <p:sp>
          <p:nvSpPr>
            <p:cNvPr id="139" name="矩形 138">
              <a:extLst>
                <a:ext uri="{FF2B5EF4-FFF2-40B4-BE49-F238E27FC236}">
                  <a16:creationId xmlns:a16="http://schemas.microsoft.com/office/drawing/2014/main" id="{2B3666AE-EDD5-F1FC-3455-1B03EC2FC7E7}"/>
                </a:ext>
              </a:extLst>
            </p:cNvPr>
            <p:cNvSpPr/>
            <p:nvPr/>
          </p:nvSpPr>
          <p:spPr>
            <a:xfrm>
              <a:off x="9059567" y="4377148"/>
              <a:ext cx="1300347" cy="506855"/>
            </a:xfrm>
            <a:prstGeom prst="rect">
              <a:avLst/>
            </a:prstGeom>
            <a:solidFill>
              <a:srgbClr val="FFE18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MySql</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40" name="矩形: 圆角 139">
              <a:extLst>
                <a:ext uri="{FF2B5EF4-FFF2-40B4-BE49-F238E27FC236}">
                  <a16:creationId xmlns:a16="http://schemas.microsoft.com/office/drawing/2014/main" id="{54ADD111-BFBF-EC8C-B06F-080AE6F6EC19}"/>
                </a:ext>
              </a:extLst>
            </p:cNvPr>
            <p:cNvSpPr/>
            <p:nvPr/>
          </p:nvSpPr>
          <p:spPr>
            <a:xfrm rot="16200000">
              <a:off x="9275513" y="3798117"/>
              <a:ext cx="4227605" cy="682196"/>
            </a:xfrm>
            <a:prstGeom prst="roundRect">
              <a:avLst>
                <a:gd name="adj" fmla="val 12786"/>
              </a:avLst>
            </a:prstGeom>
            <a:solidFill>
              <a:srgbClr val="E2C5FF"/>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数据同步服务</a:t>
              </a:r>
            </a:p>
          </p:txBody>
        </p:sp>
        <p:sp>
          <p:nvSpPr>
            <p:cNvPr id="141" name="矩形 140">
              <a:extLst>
                <a:ext uri="{FF2B5EF4-FFF2-40B4-BE49-F238E27FC236}">
                  <a16:creationId xmlns:a16="http://schemas.microsoft.com/office/drawing/2014/main" id="{84C9CEC2-17CC-AEC3-4EE3-8DF70A68C957}"/>
                </a:ext>
              </a:extLst>
            </p:cNvPr>
            <p:cNvSpPr/>
            <p:nvPr/>
          </p:nvSpPr>
          <p:spPr>
            <a:xfrm rot="16200000">
              <a:off x="9521021" y="3978721"/>
              <a:ext cx="3509817" cy="318340"/>
            </a:xfrm>
            <a:prstGeom prst="rect">
              <a:avLst/>
            </a:prstGeom>
            <a:solidFill>
              <a:srgbClr val="CC99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NIFI</a:t>
              </a:r>
              <a:endParaRPr lang="zh-CN" altLang="en-US" sz="800" dirty="0">
                <a:solidFill>
                  <a:schemeClr val="tx1"/>
                </a:solidFill>
                <a:latin typeface="Meiryo UI" panose="020B0604030504040204" pitchFamily="34" charset="-128"/>
                <a:ea typeface="Meiryo UI" panose="020B0604030504040204" pitchFamily="34" charset="-128"/>
              </a:endParaRPr>
            </a:p>
          </p:txBody>
        </p:sp>
        <p:cxnSp>
          <p:nvCxnSpPr>
            <p:cNvPr id="142" name="直接箭头连接符 141">
              <a:extLst>
                <a:ext uri="{FF2B5EF4-FFF2-40B4-BE49-F238E27FC236}">
                  <a16:creationId xmlns:a16="http://schemas.microsoft.com/office/drawing/2014/main" id="{732CDF24-3141-8AC5-0230-042E093241A3}"/>
                </a:ext>
              </a:extLst>
            </p:cNvPr>
            <p:cNvCxnSpPr>
              <a:cxnSpLocks/>
            </p:cNvCxnSpPr>
            <p:nvPr/>
          </p:nvCxnSpPr>
          <p:spPr>
            <a:xfrm>
              <a:off x="741728" y="1544153"/>
              <a:ext cx="0" cy="1494308"/>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连接符: 肘形 142">
              <a:extLst>
                <a:ext uri="{FF2B5EF4-FFF2-40B4-BE49-F238E27FC236}">
                  <a16:creationId xmlns:a16="http://schemas.microsoft.com/office/drawing/2014/main" id="{3AF9C7A9-325C-623A-6D2A-1058F9A00E04}"/>
                </a:ext>
              </a:extLst>
            </p:cNvPr>
            <p:cNvCxnSpPr>
              <a:cxnSpLocks/>
              <a:stCxn id="111" idx="0"/>
              <a:endCxn id="124" idx="1"/>
            </p:cNvCxnSpPr>
            <p:nvPr/>
          </p:nvCxnSpPr>
          <p:spPr>
            <a:xfrm rot="5400000" flipH="1" flipV="1">
              <a:off x="1034697" y="1830953"/>
              <a:ext cx="1203007" cy="1199208"/>
            </a:xfrm>
            <a:prstGeom prst="bentConnector2">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656D1D45-1354-8FE1-0CD8-D84CB53E86CC}"/>
                </a:ext>
              </a:extLst>
            </p:cNvPr>
            <p:cNvSpPr txBox="1"/>
            <p:nvPr/>
          </p:nvSpPr>
          <p:spPr>
            <a:xfrm>
              <a:off x="2581845" y="2125908"/>
              <a:ext cx="2036323" cy="300024"/>
            </a:xfrm>
            <a:prstGeom prst="rect">
              <a:avLst/>
            </a:prstGeom>
            <a:noFill/>
          </p:spPr>
          <p:txBody>
            <a:bodyPr wrap="none" rtlCol="0">
              <a:spAutoFit/>
            </a:bodyPr>
            <a:lstStyle/>
            <a:p>
              <a:r>
                <a:rPr lang="zh-CN" altLang="en-US" sz="800" dirty="0">
                  <a:latin typeface="Meiryo UI" panose="020B0604030504040204" pitchFamily="34" charset="-128"/>
                  <a:ea typeface="Meiryo UI" panose="020B0604030504040204" pitchFamily="34" charset="-128"/>
                </a:rPr>
                <a:t>服务注册中心</a:t>
              </a:r>
              <a:r>
                <a:rPr lang="en-US" altLang="zh-CN" sz="800" dirty="0">
                  <a:latin typeface="Meiryo UI" panose="020B0604030504040204" pitchFamily="34" charset="-128"/>
                  <a:ea typeface="Meiryo UI" panose="020B0604030504040204" pitchFamily="34" charset="-128"/>
                </a:rPr>
                <a:t>/</a:t>
              </a:r>
              <a:r>
                <a:rPr lang="zh-CN" altLang="en-US" sz="800" dirty="0">
                  <a:latin typeface="Meiryo UI" panose="020B0604030504040204" pitchFamily="34" charset="-128"/>
                  <a:ea typeface="Meiryo UI" panose="020B0604030504040204" pitchFamily="34" charset="-128"/>
                </a:rPr>
                <a:t>配置管理中心</a:t>
              </a:r>
            </a:p>
          </p:txBody>
        </p:sp>
        <p:cxnSp>
          <p:nvCxnSpPr>
            <p:cNvPr id="145" name="直接箭头连接符 144">
              <a:extLst>
                <a:ext uri="{FF2B5EF4-FFF2-40B4-BE49-F238E27FC236}">
                  <a16:creationId xmlns:a16="http://schemas.microsoft.com/office/drawing/2014/main" id="{EAAEF0E8-CE37-DCD7-4A65-218C602A65AB}"/>
                </a:ext>
              </a:extLst>
            </p:cNvPr>
            <p:cNvCxnSpPr>
              <a:cxnSpLocks/>
              <a:endCxn id="132" idx="1"/>
            </p:cNvCxnSpPr>
            <p:nvPr/>
          </p:nvCxnSpPr>
          <p:spPr>
            <a:xfrm>
              <a:off x="4832436" y="1435084"/>
              <a:ext cx="1127874"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6" name="文本框 145">
              <a:extLst>
                <a:ext uri="{FF2B5EF4-FFF2-40B4-BE49-F238E27FC236}">
                  <a16:creationId xmlns:a16="http://schemas.microsoft.com/office/drawing/2014/main" id="{6A99E7D3-C25E-51DB-0FA3-C697AD7E259F}"/>
                </a:ext>
              </a:extLst>
            </p:cNvPr>
            <p:cNvSpPr txBox="1"/>
            <p:nvPr/>
          </p:nvSpPr>
          <p:spPr>
            <a:xfrm>
              <a:off x="4752078" y="1153740"/>
              <a:ext cx="1114374" cy="300024"/>
            </a:xfrm>
            <a:prstGeom prst="rect">
              <a:avLst/>
            </a:prstGeom>
            <a:noFill/>
          </p:spPr>
          <p:txBody>
            <a:bodyPr wrap="none" rtlCol="0">
              <a:spAutoFit/>
            </a:bodyPr>
            <a:lstStyle/>
            <a:p>
              <a:r>
                <a:rPr lang="zh-CN" altLang="en-US" sz="800" dirty="0">
                  <a:solidFill>
                    <a:schemeClr val="tx1">
                      <a:lumMod val="85000"/>
                      <a:lumOff val="15000"/>
                    </a:schemeClr>
                  </a:solidFill>
                  <a:latin typeface="Meiryo UI" panose="020B0604030504040204" pitchFamily="34" charset="-128"/>
                  <a:ea typeface="Meiryo UI" panose="020B0604030504040204" pitchFamily="34" charset="-128"/>
                </a:rPr>
                <a:t>获取服务列表</a:t>
              </a:r>
            </a:p>
          </p:txBody>
        </p:sp>
        <p:cxnSp>
          <p:nvCxnSpPr>
            <p:cNvPr id="147" name="直接箭头连接符 146">
              <a:extLst>
                <a:ext uri="{FF2B5EF4-FFF2-40B4-BE49-F238E27FC236}">
                  <a16:creationId xmlns:a16="http://schemas.microsoft.com/office/drawing/2014/main" id="{86C184CA-C1CD-EBA0-ADF5-9A09F9084C0C}"/>
                </a:ext>
              </a:extLst>
            </p:cNvPr>
            <p:cNvCxnSpPr>
              <a:cxnSpLocks/>
            </p:cNvCxnSpPr>
            <p:nvPr/>
          </p:nvCxnSpPr>
          <p:spPr>
            <a:xfrm flipV="1">
              <a:off x="2987177" y="2589095"/>
              <a:ext cx="0" cy="428406"/>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340D8FA4-18AC-B15B-E426-55E667A7EF7F}"/>
                </a:ext>
              </a:extLst>
            </p:cNvPr>
            <p:cNvCxnSpPr>
              <a:cxnSpLocks/>
            </p:cNvCxnSpPr>
            <p:nvPr/>
          </p:nvCxnSpPr>
          <p:spPr>
            <a:xfrm flipV="1">
              <a:off x="4544533" y="2583393"/>
              <a:ext cx="0" cy="404571"/>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连接符: 肘形 148">
              <a:extLst>
                <a:ext uri="{FF2B5EF4-FFF2-40B4-BE49-F238E27FC236}">
                  <a16:creationId xmlns:a16="http://schemas.microsoft.com/office/drawing/2014/main" id="{2B8E767E-1B8C-D9A5-8D74-8FA87F9B286C}"/>
                </a:ext>
              </a:extLst>
            </p:cNvPr>
            <p:cNvCxnSpPr>
              <a:cxnSpLocks/>
              <a:endCxn id="118" idx="0"/>
            </p:cNvCxnSpPr>
            <p:nvPr/>
          </p:nvCxnSpPr>
          <p:spPr>
            <a:xfrm rot="16200000" flipH="1">
              <a:off x="4652301" y="2283506"/>
              <a:ext cx="921750" cy="561480"/>
            </a:xfrm>
            <a:prstGeom prst="bentConnector3">
              <a:avLst>
                <a:gd name="adj1" fmla="val -428"/>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3C0AEDE6-417D-3AD9-BAFF-64AC3018CCFF}"/>
                </a:ext>
              </a:extLst>
            </p:cNvPr>
            <p:cNvCxnSpPr>
              <a:cxnSpLocks/>
            </p:cNvCxnSpPr>
            <p:nvPr/>
          </p:nvCxnSpPr>
          <p:spPr>
            <a:xfrm flipV="1">
              <a:off x="6774317" y="2583393"/>
              <a:ext cx="0" cy="434108"/>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C26E1843-ED31-930A-8854-7196F16AAA13}"/>
                </a:ext>
              </a:extLst>
            </p:cNvPr>
            <p:cNvCxnSpPr>
              <a:cxnSpLocks/>
            </p:cNvCxnSpPr>
            <p:nvPr/>
          </p:nvCxnSpPr>
          <p:spPr>
            <a:xfrm flipH="1">
              <a:off x="7468897" y="2583392"/>
              <a:ext cx="1" cy="412034"/>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2" name="文本框 151">
              <a:extLst>
                <a:ext uri="{FF2B5EF4-FFF2-40B4-BE49-F238E27FC236}">
                  <a16:creationId xmlns:a16="http://schemas.microsoft.com/office/drawing/2014/main" id="{23A44D55-44D3-F789-B665-6340A9372CE0}"/>
                </a:ext>
              </a:extLst>
            </p:cNvPr>
            <p:cNvSpPr txBox="1"/>
            <p:nvPr/>
          </p:nvSpPr>
          <p:spPr>
            <a:xfrm>
              <a:off x="2936788" y="2681972"/>
              <a:ext cx="580351" cy="300024"/>
            </a:xfrm>
            <a:prstGeom prst="rect">
              <a:avLst/>
            </a:prstGeom>
            <a:noFill/>
          </p:spPr>
          <p:txBody>
            <a:bodyPr wrap="squar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注册</a:t>
              </a:r>
            </a:p>
          </p:txBody>
        </p:sp>
        <p:sp>
          <p:nvSpPr>
            <p:cNvPr id="153" name="文本框 152">
              <a:extLst>
                <a:ext uri="{FF2B5EF4-FFF2-40B4-BE49-F238E27FC236}">
                  <a16:creationId xmlns:a16="http://schemas.microsoft.com/office/drawing/2014/main" id="{079ABDA4-1E69-8CC1-4508-A0B3AAE1147D}"/>
                </a:ext>
              </a:extLst>
            </p:cNvPr>
            <p:cNvSpPr txBox="1"/>
            <p:nvPr/>
          </p:nvSpPr>
          <p:spPr>
            <a:xfrm>
              <a:off x="4181450" y="2599321"/>
              <a:ext cx="298804" cy="471466"/>
            </a:xfrm>
            <a:prstGeom prst="rect">
              <a:avLst/>
            </a:prstGeom>
            <a:noFill/>
          </p:spPr>
          <p:txBody>
            <a:bodyPr wrap="squar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注册</a:t>
              </a:r>
            </a:p>
          </p:txBody>
        </p:sp>
        <p:sp>
          <p:nvSpPr>
            <p:cNvPr id="154" name="文本框 153">
              <a:extLst>
                <a:ext uri="{FF2B5EF4-FFF2-40B4-BE49-F238E27FC236}">
                  <a16:creationId xmlns:a16="http://schemas.microsoft.com/office/drawing/2014/main" id="{9C3C4EFF-4185-ED1D-5D04-A5A8DF7744C3}"/>
                </a:ext>
              </a:extLst>
            </p:cNvPr>
            <p:cNvSpPr txBox="1"/>
            <p:nvPr/>
          </p:nvSpPr>
          <p:spPr>
            <a:xfrm>
              <a:off x="6265570" y="2686369"/>
              <a:ext cx="542900" cy="300024"/>
            </a:xfrm>
            <a:prstGeom prst="rect">
              <a:avLst/>
            </a:prstGeom>
            <a:noFill/>
          </p:spPr>
          <p:txBody>
            <a:bodyPr wrap="non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注册</a:t>
              </a:r>
            </a:p>
          </p:txBody>
        </p:sp>
        <p:sp>
          <p:nvSpPr>
            <p:cNvPr id="155" name="文本框 154">
              <a:extLst>
                <a:ext uri="{FF2B5EF4-FFF2-40B4-BE49-F238E27FC236}">
                  <a16:creationId xmlns:a16="http://schemas.microsoft.com/office/drawing/2014/main" id="{4B58CCF1-9252-1BBE-5AB4-773CC26271F6}"/>
                </a:ext>
              </a:extLst>
            </p:cNvPr>
            <p:cNvSpPr txBox="1"/>
            <p:nvPr/>
          </p:nvSpPr>
          <p:spPr>
            <a:xfrm>
              <a:off x="7416558" y="2635666"/>
              <a:ext cx="828638" cy="300024"/>
            </a:xfrm>
            <a:prstGeom prst="rect">
              <a:avLst/>
            </a:prstGeom>
            <a:noFill/>
          </p:spPr>
          <p:txBody>
            <a:bodyPr wrap="non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任务调度</a:t>
              </a:r>
            </a:p>
          </p:txBody>
        </p:sp>
        <p:sp>
          <p:nvSpPr>
            <p:cNvPr id="156" name="文本框 155">
              <a:extLst>
                <a:ext uri="{FF2B5EF4-FFF2-40B4-BE49-F238E27FC236}">
                  <a16:creationId xmlns:a16="http://schemas.microsoft.com/office/drawing/2014/main" id="{F2AFB304-4DE8-94FB-1DFD-EAAB9B014F05}"/>
                </a:ext>
              </a:extLst>
            </p:cNvPr>
            <p:cNvSpPr txBox="1"/>
            <p:nvPr/>
          </p:nvSpPr>
          <p:spPr>
            <a:xfrm>
              <a:off x="4761410" y="1684656"/>
              <a:ext cx="1303606" cy="471466"/>
            </a:xfrm>
            <a:prstGeom prst="rect">
              <a:avLst/>
            </a:prstGeom>
            <a:noFill/>
          </p:spPr>
          <p:txBody>
            <a:bodyPr wrap="square" rtlCol="0">
              <a:spAutoFit/>
            </a:bodyPr>
            <a:lstStyle/>
            <a:p>
              <a:pPr algn="ctr"/>
              <a:r>
                <a:rPr lang="zh-CN" altLang="en-US" sz="800" dirty="0">
                  <a:solidFill>
                    <a:schemeClr val="tx1">
                      <a:lumMod val="85000"/>
                      <a:lumOff val="15000"/>
                    </a:schemeClr>
                  </a:solidFill>
                  <a:latin typeface="Meiryo UI" panose="020B0604030504040204" pitchFamily="34" charset="-128"/>
                  <a:ea typeface="Meiryo UI" panose="020B0604030504040204" pitchFamily="34" charset="-128"/>
                </a:rPr>
                <a:t>服务发现</a:t>
              </a:r>
            </a:p>
            <a:p>
              <a:pPr algn="ctr"/>
              <a:r>
                <a:rPr lang="zh-CN" altLang="en-US" sz="800" dirty="0">
                  <a:solidFill>
                    <a:schemeClr val="tx1">
                      <a:lumMod val="85000"/>
                      <a:lumOff val="15000"/>
                    </a:schemeClr>
                  </a:solidFill>
                  <a:latin typeface="Meiryo UI" panose="020B0604030504040204" pitchFamily="34" charset="-128"/>
                  <a:ea typeface="Meiryo UI" panose="020B0604030504040204" pitchFamily="34" charset="-128"/>
                </a:rPr>
                <a:t>获取配置内容</a:t>
              </a:r>
            </a:p>
          </p:txBody>
        </p:sp>
        <p:cxnSp>
          <p:nvCxnSpPr>
            <p:cNvPr id="157" name="直接箭头连接符 156">
              <a:extLst>
                <a:ext uri="{FF2B5EF4-FFF2-40B4-BE49-F238E27FC236}">
                  <a16:creationId xmlns:a16="http://schemas.microsoft.com/office/drawing/2014/main" id="{7B5032CB-DDBA-D086-D945-8B9144B9A9CD}"/>
                </a:ext>
              </a:extLst>
            </p:cNvPr>
            <p:cNvCxnSpPr>
              <a:cxnSpLocks/>
              <a:stCxn id="119" idx="3"/>
              <a:endCxn id="121" idx="1"/>
            </p:cNvCxnSpPr>
            <p:nvPr/>
          </p:nvCxnSpPr>
          <p:spPr>
            <a:xfrm>
              <a:off x="3866461" y="4054769"/>
              <a:ext cx="775764" cy="1170"/>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5EDECD91-0216-9C7D-5E62-3A2F1D0E22F3}"/>
                </a:ext>
              </a:extLst>
            </p:cNvPr>
            <p:cNvCxnSpPr>
              <a:cxnSpLocks/>
              <a:stCxn id="121" idx="3"/>
              <a:endCxn id="123" idx="1"/>
            </p:cNvCxnSpPr>
            <p:nvPr/>
          </p:nvCxnSpPr>
          <p:spPr>
            <a:xfrm>
              <a:off x="6189684" y="4055939"/>
              <a:ext cx="656126" cy="0"/>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9" name="文本框 158">
              <a:extLst>
                <a:ext uri="{FF2B5EF4-FFF2-40B4-BE49-F238E27FC236}">
                  <a16:creationId xmlns:a16="http://schemas.microsoft.com/office/drawing/2014/main" id="{D963FE45-D299-018B-6A57-C0B059B070FD}"/>
                </a:ext>
              </a:extLst>
            </p:cNvPr>
            <p:cNvSpPr txBox="1"/>
            <p:nvPr/>
          </p:nvSpPr>
          <p:spPr>
            <a:xfrm>
              <a:off x="3953872" y="4029082"/>
              <a:ext cx="600940" cy="428606"/>
            </a:xfrm>
            <a:prstGeom prst="rect">
              <a:avLst/>
            </a:prstGeom>
            <a:noFill/>
          </p:spPr>
          <p:txBody>
            <a:bodyPr wrap="none" rtlCol="0">
              <a:spAutoFit/>
            </a:bodyPr>
            <a:lstStyle/>
            <a:p>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Feign</a:t>
              </a:r>
            </a:p>
            <a:p>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Client</a:t>
              </a:r>
              <a:endParaRPr lang="en-US" altLang="zh-CN" sz="700" dirty="0">
                <a:latin typeface="Meiryo UI" panose="020B0604030504040204" pitchFamily="34" charset="-128"/>
                <a:ea typeface="Meiryo UI" panose="020B0604030504040204" pitchFamily="34" charset="-128"/>
              </a:endParaRPr>
            </a:p>
          </p:txBody>
        </p:sp>
        <p:sp>
          <p:nvSpPr>
            <p:cNvPr id="160" name="文本框 159">
              <a:extLst>
                <a:ext uri="{FF2B5EF4-FFF2-40B4-BE49-F238E27FC236}">
                  <a16:creationId xmlns:a16="http://schemas.microsoft.com/office/drawing/2014/main" id="{D6347DB8-FCB9-BCBC-34B3-68D176C2DC54}"/>
                </a:ext>
              </a:extLst>
            </p:cNvPr>
            <p:cNvSpPr txBox="1"/>
            <p:nvPr/>
          </p:nvSpPr>
          <p:spPr>
            <a:xfrm>
              <a:off x="6246422" y="4064165"/>
              <a:ext cx="600940" cy="428606"/>
            </a:xfrm>
            <a:prstGeom prst="rect">
              <a:avLst/>
            </a:prstGeom>
            <a:noFill/>
          </p:spPr>
          <p:txBody>
            <a:bodyPr wrap="none" rtlCol="0">
              <a:spAutoFit/>
            </a:bodyPr>
            <a:lstStyle/>
            <a:p>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Feign</a:t>
              </a:r>
            </a:p>
            <a:p>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Client</a:t>
              </a:r>
              <a:endParaRPr lang="en-US" altLang="zh-CN" sz="700" dirty="0">
                <a:latin typeface="Meiryo UI" panose="020B0604030504040204" pitchFamily="34" charset="-128"/>
                <a:ea typeface="Meiryo UI" panose="020B0604030504040204" pitchFamily="34" charset="-128"/>
              </a:endParaRPr>
            </a:p>
          </p:txBody>
        </p:sp>
        <p:cxnSp>
          <p:nvCxnSpPr>
            <p:cNvPr id="179" name="直接箭头连接符 178">
              <a:extLst>
                <a:ext uri="{FF2B5EF4-FFF2-40B4-BE49-F238E27FC236}">
                  <a16:creationId xmlns:a16="http://schemas.microsoft.com/office/drawing/2014/main" id="{719FFDEC-D20F-A174-254D-479CFC2E9AA8}"/>
                </a:ext>
              </a:extLst>
            </p:cNvPr>
            <p:cNvCxnSpPr>
              <a:cxnSpLocks/>
              <a:stCxn id="111" idx="3"/>
              <a:endCxn id="118" idx="1"/>
            </p:cNvCxnSpPr>
            <p:nvPr/>
          </p:nvCxnSpPr>
          <p:spPr>
            <a:xfrm>
              <a:off x="1688106" y="4057300"/>
              <a:ext cx="505118" cy="1582"/>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0" name="文本框 179">
              <a:extLst>
                <a:ext uri="{FF2B5EF4-FFF2-40B4-BE49-F238E27FC236}">
                  <a16:creationId xmlns:a16="http://schemas.microsoft.com/office/drawing/2014/main" id="{54F39441-3BD7-8FEA-A11B-0D9776A909DF}"/>
                </a:ext>
              </a:extLst>
            </p:cNvPr>
            <p:cNvSpPr txBox="1"/>
            <p:nvPr/>
          </p:nvSpPr>
          <p:spPr>
            <a:xfrm>
              <a:off x="1575236" y="4038251"/>
              <a:ext cx="674673" cy="428606"/>
            </a:xfrm>
            <a:prstGeom prst="rect">
              <a:avLst/>
            </a:prstGeom>
            <a:noFill/>
          </p:spPr>
          <p:txBody>
            <a:bodyPr wrap="square" rtlCol="0">
              <a:spAutoFit/>
            </a:bodyPr>
            <a:lstStyle/>
            <a:p>
              <a:pPr algn="ctr"/>
              <a:r>
                <a:rPr lang="ja-JP" altLang="en-US" sz="700" dirty="0">
                  <a:solidFill>
                    <a:schemeClr val="tx1">
                      <a:lumMod val="85000"/>
                      <a:lumOff val="15000"/>
                    </a:schemeClr>
                  </a:solidFill>
                  <a:latin typeface="Meiryo UI" panose="020B0604030504040204" pitchFamily="34" charset="-128"/>
                  <a:ea typeface="Meiryo UI" panose="020B0604030504040204" pitchFamily="34" charset="-128"/>
                </a:rPr>
                <a:t>转发</a:t>
              </a:r>
            </a:p>
            <a:p>
              <a:pPr algn="ctr"/>
              <a:r>
                <a:rPr lang="ja-JP" altLang="en-US" sz="700" dirty="0">
                  <a:solidFill>
                    <a:schemeClr val="tx1">
                      <a:lumMod val="85000"/>
                      <a:lumOff val="15000"/>
                    </a:schemeClr>
                  </a:solidFill>
                  <a:latin typeface="Meiryo UI" panose="020B0604030504040204" pitchFamily="34" charset="-128"/>
                  <a:ea typeface="Meiryo UI" panose="020B0604030504040204" pitchFamily="34" charset="-128"/>
                </a:rPr>
                <a:t>服务</a:t>
              </a:r>
            </a:p>
          </p:txBody>
        </p:sp>
        <p:cxnSp>
          <p:nvCxnSpPr>
            <p:cNvPr id="181" name="直接箭头连接符 180">
              <a:extLst>
                <a:ext uri="{FF2B5EF4-FFF2-40B4-BE49-F238E27FC236}">
                  <a16:creationId xmlns:a16="http://schemas.microsoft.com/office/drawing/2014/main" id="{8C13E06A-DAF2-E4A3-7D44-C30E0071D7C8}"/>
                </a:ext>
              </a:extLst>
            </p:cNvPr>
            <p:cNvCxnSpPr>
              <a:cxnSpLocks/>
            </p:cNvCxnSpPr>
            <p:nvPr/>
          </p:nvCxnSpPr>
          <p:spPr>
            <a:xfrm>
              <a:off x="960395" y="5090006"/>
              <a:ext cx="0" cy="533554"/>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2" name="文本框 181">
              <a:extLst>
                <a:ext uri="{FF2B5EF4-FFF2-40B4-BE49-F238E27FC236}">
                  <a16:creationId xmlns:a16="http://schemas.microsoft.com/office/drawing/2014/main" id="{762DFCB6-C196-A424-66A3-73AD33446C71}"/>
                </a:ext>
              </a:extLst>
            </p:cNvPr>
            <p:cNvSpPr txBox="1"/>
            <p:nvPr/>
          </p:nvSpPr>
          <p:spPr>
            <a:xfrm>
              <a:off x="502656" y="5218284"/>
              <a:ext cx="542900" cy="300024"/>
            </a:xfrm>
            <a:prstGeom prst="rect">
              <a:avLst/>
            </a:prstGeom>
            <a:noFill/>
          </p:spPr>
          <p:txBody>
            <a:bodyPr wrap="non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认证</a:t>
              </a:r>
            </a:p>
          </p:txBody>
        </p:sp>
        <p:cxnSp>
          <p:nvCxnSpPr>
            <p:cNvPr id="183" name="直接箭头连接符 182">
              <a:extLst>
                <a:ext uri="{FF2B5EF4-FFF2-40B4-BE49-F238E27FC236}">
                  <a16:creationId xmlns:a16="http://schemas.microsoft.com/office/drawing/2014/main" id="{5FBB58F6-28A8-D66E-99DE-6ABE85F6587E}"/>
                </a:ext>
              </a:extLst>
            </p:cNvPr>
            <p:cNvCxnSpPr>
              <a:cxnSpLocks/>
            </p:cNvCxnSpPr>
            <p:nvPr/>
          </p:nvCxnSpPr>
          <p:spPr>
            <a:xfrm>
              <a:off x="6502819" y="5092643"/>
              <a:ext cx="0" cy="530917"/>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连接符: 肘形 183">
              <a:extLst>
                <a:ext uri="{FF2B5EF4-FFF2-40B4-BE49-F238E27FC236}">
                  <a16:creationId xmlns:a16="http://schemas.microsoft.com/office/drawing/2014/main" id="{E09D9541-8327-2904-1D65-93194C79E99C}"/>
                </a:ext>
              </a:extLst>
            </p:cNvPr>
            <p:cNvCxnSpPr>
              <a:cxnSpLocks/>
            </p:cNvCxnSpPr>
            <p:nvPr/>
          </p:nvCxnSpPr>
          <p:spPr>
            <a:xfrm rot="16200000" flipH="1">
              <a:off x="3642611" y="2762851"/>
              <a:ext cx="541020" cy="5180397"/>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5" name="文本框 184">
              <a:extLst>
                <a:ext uri="{FF2B5EF4-FFF2-40B4-BE49-F238E27FC236}">
                  <a16:creationId xmlns:a16="http://schemas.microsoft.com/office/drawing/2014/main" id="{C0476023-702E-76E8-647C-DCC2CE9E5A35}"/>
                </a:ext>
              </a:extLst>
            </p:cNvPr>
            <p:cNvSpPr txBox="1"/>
            <p:nvPr/>
          </p:nvSpPr>
          <p:spPr>
            <a:xfrm>
              <a:off x="5690886" y="5090763"/>
              <a:ext cx="828638" cy="300024"/>
            </a:xfrm>
            <a:prstGeom prst="rect">
              <a:avLst/>
            </a:prstGeom>
            <a:noFill/>
          </p:spPr>
          <p:txBody>
            <a:bodyPr wrap="non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收集数据</a:t>
              </a:r>
            </a:p>
          </p:txBody>
        </p:sp>
        <p:sp>
          <p:nvSpPr>
            <p:cNvPr id="186" name="文本框 185">
              <a:extLst>
                <a:ext uri="{FF2B5EF4-FFF2-40B4-BE49-F238E27FC236}">
                  <a16:creationId xmlns:a16="http://schemas.microsoft.com/office/drawing/2014/main" id="{D986CB7C-062B-B9FA-726B-F0CFD333CC28}"/>
                </a:ext>
              </a:extLst>
            </p:cNvPr>
            <p:cNvSpPr txBox="1"/>
            <p:nvPr/>
          </p:nvSpPr>
          <p:spPr>
            <a:xfrm>
              <a:off x="1031472" y="2220884"/>
              <a:ext cx="580351" cy="300024"/>
            </a:xfrm>
            <a:prstGeom prst="rect">
              <a:avLst/>
            </a:prstGeom>
            <a:noFill/>
          </p:spPr>
          <p:txBody>
            <a:bodyPr wrap="squar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注册</a:t>
              </a:r>
            </a:p>
          </p:txBody>
        </p:sp>
        <p:sp>
          <p:nvSpPr>
            <p:cNvPr id="187" name="文本框 186">
              <a:extLst>
                <a:ext uri="{FF2B5EF4-FFF2-40B4-BE49-F238E27FC236}">
                  <a16:creationId xmlns:a16="http://schemas.microsoft.com/office/drawing/2014/main" id="{1438E431-9313-796B-6B04-826F97B5DC98}"/>
                </a:ext>
              </a:extLst>
            </p:cNvPr>
            <p:cNvSpPr txBox="1"/>
            <p:nvPr/>
          </p:nvSpPr>
          <p:spPr>
            <a:xfrm>
              <a:off x="339970" y="1654316"/>
              <a:ext cx="493178" cy="642908"/>
            </a:xfrm>
            <a:prstGeom prst="rect">
              <a:avLst/>
            </a:prstGeom>
            <a:noFill/>
          </p:spPr>
          <p:txBody>
            <a:bodyPr wrap="square" rtlCol="0">
              <a:spAutoFit/>
            </a:bodyPr>
            <a:lstStyle/>
            <a:p>
              <a:pPr algn="ctr"/>
              <a:r>
                <a:rPr lang="en-US" altLang="zh-CN" sz="800" dirty="0">
                  <a:solidFill>
                    <a:schemeClr val="tx1">
                      <a:lumMod val="85000"/>
                      <a:lumOff val="15000"/>
                    </a:schemeClr>
                  </a:solidFill>
                  <a:latin typeface="Meiryo UI" panose="020B0604030504040204" pitchFamily="34" charset="-128"/>
                  <a:ea typeface="Meiryo UI" panose="020B0604030504040204" pitchFamily="34" charset="-128"/>
                </a:rPr>
                <a:t>API</a:t>
              </a:r>
            </a:p>
            <a:p>
              <a:pPr algn="ctr"/>
              <a:r>
                <a:rPr lang="zh-CN" altLang="en-US" sz="800" dirty="0">
                  <a:solidFill>
                    <a:schemeClr val="tx1">
                      <a:lumMod val="85000"/>
                      <a:lumOff val="15000"/>
                    </a:schemeClr>
                  </a:solidFill>
                  <a:latin typeface="Meiryo UI" panose="020B0604030504040204" pitchFamily="34" charset="-128"/>
                  <a:ea typeface="Meiryo UI" panose="020B0604030504040204" pitchFamily="34" charset="-128"/>
                </a:rPr>
                <a:t>调用</a:t>
              </a:r>
            </a:p>
          </p:txBody>
        </p:sp>
        <p:sp>
          <p:nvSpPr>
            <p:cNvPr id="188" name="文本框 187">
              <a:extLst>
                <a:ext uri="{FF2B5EF4-FFF2-40B4-BE49-F238E27FC236}">
                  <a16:creationId xmlns:a16="http://schemas.microsoft.com/office/drawing/2014/main" id="{209390AB-3456-9FF0-5D44-19BF26E33CAD}"/>
                </a:ext>
              </a:extLst>
            </p:cNvPr>
            <p:cNvSpPr txBox="1"/>
            <p:nvPr/>
          </p:nvSpPr>
          <p:spPr>
            <a:xfrm>
              <a:off x="3854493" y="3674875"/>
              <a:ext cx="833810" cy="428606"/>
            </a:xfrm>
            <a:prstGeom prst="rect">
              <a:avLst/>
            </a:prstGeom>
            <a:noFill/>
          </p:spPr>
          <p:txBody>
            <a:bodyPr wrap="square" rtlCol="0">
              <a:spAutoFit/>
            </a:bodyPr>
            <a:lstStyle/>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Sentinel/</a:t>
              </a:r>
            </a:p>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Ribbon</a:t>
              </a:r>
              <a:endParaRPr lang="zh-CN" altLang="en-US" sz="700" dirty="0">
                <a:latin typeface="Meiryo UI" panose="020B0604030504040204" pitchFamily="34" charset="-128"/>
                <a:ea typeface="Meiryo UI" panose="020B0604030504040204" pitchFamily="34" charset="-128"/>
              </a:endParaRPr>
            </a:p>
          </p:txBody>
        </p:sp>
        <p:sp>
          <p:nvSpPr>
            <p:cNvPr id="189" name="文本框 188">
              <a:extLst>
                <a:ext uri="{FF2B5EF4-FFF2-40B4-BE49-F238E27FC236}">
                  <a16:creationId xmlns:a16="http://schemas.microsoft.com/office/drawing/2014/main" id="{165CB593-73C0-9107-905B-DC355933D23A}"/>
                </a:ext>
              </a:extLst>
            </p:cNvPr>
            <p:cNvSpPr txBox="1"/>
            <p:nvPr/>
          </p:nvSpPr>
          <p:spPr>
            <a:xfrm>
              <a:off x="1504540" y="3674875"/>
              <a:ext cx="877455" cy="428606"/>
            </a:xfrm>
            <a:prstGeom prst="rect">
              <a:avLst/>
            </a:prstGeom>
            <a:noFill/>
          </p:spPr>
          <p:txBody>
            <a:bodyPr wrap="square" rtlCol="0">
              <a:spAutoFit/>
            </a:bodyPr>
            <a:lstStyle/>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Sentinel/</a:t>
              </a:r>
            </a:p>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Ribbon</a:t>
              </a:r>
              <a:endParaRPr lang="zh-CN" altLang="en-US" sz="700" dirty="0">
                <a:latin typeface="Meiryo UI" panose="020B0604030504040204" pitchFamily="34" charset="-128"/>
                <a:ea typeface="Meiryo UI" panose="020B0604030504040204" pitchFamily="34" charset="-128"/>
              </a:endParaRPr>
            </a:p>
          </p:txBody>
        </p:sp>
        <p:sp>
          <p:nvSpPr>
            <p:cNvPr id="190" name="文本框 189">
              <a:extLst>
                <a:ext uri="{FF2B5EF4-FFF2-40B4-BE49-F238E27FC236}">
                  <a16:creationId xmlns:a16="http://schemas.microsoft.com/office/drawing/2014/main" id="{10C63A6A-7061-3C5D-9B76-712269A59D75}"/>
                </a:ext>
              </a:extLst>
            </p:cNvPr>
            <p:cNvSpPr txBox="1"/>
            <p:nvPr/>
          </p:nvSpPr>
          <p:spPr>
            <a:xfrm>
              <a:off x="6111911" y="3674875"/>
              <a:ext cx="836030" cy="428606"/>
            </a:xfrm>
            <a:prstGeom prst="rect">
              <a:avLst/>
            </a:prstGeom>
            <a:noFill/>
          </p:spPr>
          <p:txBody>
            <a:bodyPr wrap="square" rtlCol="0">
              <a:spAutoFit/>
            </a:bodyPr>
            <a:lstStyle/>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Sentinel/</a:t>
              </a:r>
            </a:p>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Ribbon</a:t>
              </a:r>
              <a:endParaRPr lang="zh-CN" altLang="en-US" sz="700" dirty="0">
                <a:latin typeface="Meiryo UI" panose="020B0604030504040204" pitchFamily="34" charset="-128"/>
                <a:ea typeface="Meiryo UI" panose="020B0604030504040204" pitchFamily="34" charset="-128"/>
              </a:endParaRPr>
            </a:p>
          </p:txBody>
        </p:sp>
        <p:cxnSp>
          <p:nvCxnSpPr>
            <p:cNvPr id="191" name="直接箭头连接符 190">
              <a:extLst>
                <a:ext uri="{FF2B5EF4-FFF2-40B4-BE49-F238E27FC236}">
                  <a16:creationId xmlns:a16="http://schemas.microsoft.com/office/drawing/2014/main" id="{C82B2F10-D9A6-9EB9-622C-08C6F97F2BDB}"/>
                </a:ext>
              </a:extLst>
            </p:cNvPr>
            <p:cNvCxnSpPr>
              <a:cxnSpLocks/>
              <a:stCxn id="138" idx="3"/>
            </p:cNvCxnSpPr>
            <p:nvPr/>
          </p:nvCxnSpPr>
          <p:spPr>
            <a:xfrm>
              <a:off x="10525919" y="4704948"/>
              <a:ext cx="528402"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接箭头连接符 191">
              <a:extLst>
                <a:ext uri="{FF2B5EF4-FFF2-40B4-BE49-F238E27FC236}">
                  <a16:creationId xmlns:a16="http://schemas.microsoft.com/office/drawing/2014/main" id="{A6045E50-B9B7-6145-B24A-230D9CB32EA6}"/>
                </a:ext>
              </a:extLst>
            </p:cNvPr>
            <p:cNvCxnSpPr>
              <a:cxnSpLocks/>
              <a:endCxn id="136" idx="3"/>
            </p:cNvCxnSpPr>
            <p:nvPr/>
          </p:nvCxnSpPr>
          <p:spPr>
            <a:xfrm flipH="1">
              <a:off x="10529739" y="3631519"/>
              <a:ext cx="518477"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3" name="文本框 192">
              <a:extLst>
                <a:ext uri="{FF2B5EF4-FFF2-40B4-BE49-F238E27FC236}">
                  <a16:creationId xmlns:a16="http://schemas.microsoft.com/office/drawing/2014/main" id="{DB3594F4-AAD6-A7B4-0226-2310D11BC0FC}"/>
                </a:ext>
              </a:extLst>
            </p:cNvPr>
            <p:cNvSpPr txBox="1"/>
            <p:nvPr/>
          </p:nvSpPr>
          <p:spPr>
            <a:xfrm>
              <a:off x="10542755" y="4783410"/>
              <a:ext cx="542900" cy="300024"/>
            </a:xfrm>
            <a:prstGeom prst="rect">
              <a:avLst/>
            </a:prstGeom>
            <a:noFill/>
          </p:spPr>
          <p:txBody>
            <a:bodyPr wrap="none" rtlCol="0">
              <a:spAutoFit/>
            </a:bodyPr>
            <a:lstStyle/>
            <a:p>
              <a:r>
                <a:rPr lang="ja-JP" altLang="en-US" sz="800" dirty="0">
                  <a:latin typeface="Meiryo UI" panose="020B0604030504040204" pitchFamily="34" charset="-128"/>
                  <a:ea typeface="Meiryo UI" panose="020B0604030504040204" pitchFamily="34" charset="-128"/>
                </a:rPr>
                <a:t>抽取</a:t>
              </a:r>
            </a:p>
          </p:txBody>
        </p:sp>
        <p:sp>
          <p:nvSpPr>
            <p:cNvPr id="194" name="文本框 193">
              <a:extLst>
                <a:ext uri="{FF2B5EF4-FFF2-40B4-BE49-F238E27FC236}">
                  <a16:creationId xmlns:a16="http://schemas.microsoft.com/office/drawing/2014/main" id="{CBBA11CA-C0B1-6A7B-4FC4-93D54B9BC408}"/>
                </a:ext>
              </a:extLst>
            </p:cNvPr>
            <p:cNvSpPr txBox="1"/>
            <p:nvPr/>
          </p:nvSpPr>
          <p:spPr>
            <a:xfrm>
              <a:off x="10507494" y="2964082"/>
              <a:ext cx="542900" cy="642908"/>
            </a:xfrm>
            <a:prstGeom prst="rect">
              <a:avLst/>
            </a:prstGeom>
            <a:noFill/>
          </p:spPr>
          <p:txBody>
            <a:bodyPr wrap="none" rtlCol="0">
              <a:spAutoFit/>
            </a:bodyPr>
            <a:lstStyle/>
            <a:p>
              <a:r>
                <a:rPr lang="zh-CN" altLang="en-US" sz="800" b="0" i="0" dirty="0">
                  <a:solidFill>
                    <a:srgbClr val="222222"/>
                  </a:solidFill>
                  <a:effectLst/>
                  <a:latin typeface="Arial" panose="020B0604020202020204" pitchFamily="34" charset="0"/>
                </a:rPr>
                <a:t>清洗</a:t>
              </a:r>
            </a:p>
            <a:p>
              <a:r>
                <a:rPr lang="zh-CN" altLang="en-US" sz="800" b="0" i="0" dirty="0">
                  <a:solidFill>
                    <a:srgbClr val="222222"/>
                  </a:solidFill>
                  <a:effectLst/>
                  <a:latin typeface="Arial" panose="020B0604020202020204" pitchFamily="34" charset="0"/>
                </a:rPr>
                <a:t>组装</a:t>
              </a:r>
            </a:p>
            <a:p>
              <a:r>
                <a:rPr lang="zh-CN" altLang="en-US" sz="800" b="0" i="0" dirty="0">
                  <a:solidFill>
                    <a:srgbClr val="222222"/>
                  </a:solidFill>
                  <a:effectLst/>
                  <a:latin typeface="Arial" panose="020B0604020202020204" pitchFamily="34" charset="0"/>
                </a:rPr>
                <a:t>推送</a:t>
              </a:r>
            </a:p>
          </p:txBody>
        </p:sp>
        <p:sp>
          <p:nvSpPr>
            <p:cNvPr id="195" name="箭头: 右 194">
              <a:extLst>
                <a:ext uri="{FF2B5EF4-FFF2-40B4-BE49-F238E27FC236}">
                  <a16:creationId xmlns:a16="http://schemas.microsoft.com/office/drawing/2014/main" id="{1CF9F4B5-361D-B4E9-DCFB-1406F78938B8}"/>
                </a:ext>
              </a:extLst>
            </p:cNvPr>
            <p:cNvSpPr/>
            <p:nvPr/>
          </p:nvSpPr>
          <p:spPr>
            <a:xfrm>
              <a:off x="8514909" y="3831905"/>
              <a:ext cx="413261" cy="511646"/>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Meiryo UI" panose="020B0604030504040204" pitchFamily="34" charset="-128"/>
                <a:ea typeface="Meiryo UI" panose="020B0604030504040204" pitchFamily="34" charset="-128"/>
              </a:endParaRPr>
            </a:p>
          </p:txBody>
        </p:sp>
        <p:sp>
          <p:nvSpPr>
            <p:cNvPr id="196" name="矩形 195">
              <a:extLst>
                <a:ext uri="{FF2B5EF4-FFF2-40B4-BE49-F238E27FC236}">
                  <a16:creationId xmlns:a16="http://schemas.microsoft.com/office/drawing/2014/main" id="{FD87F116-9CBC-C8E8-AEBA-EDE590DACD7F}"/>
                </a:ext>
              </a:extLst>
            </p:cNvPr>
            <p:cNvSpPr/>
            <p:nvPr/>
          </p:nvSpPr>
          <p:spPr>
            <a:xfrm>
              <a:off x="7016484" y="3355466"/>
              <a:ext cx="1217249" cy="1134899"/>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Service</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97" name="矩形: 圆角 196">
              <a:extLst>
                <a:ext uri="{FF2B5EF4-FFF2-40B4-BE49-F238E27FC236}">
                  <a16:creationId xmlns:a16="http://schemas.microsoft.com/office/drawing/2014/main" id="{A7829CAD-520A-4190-D2FC-337E4905A1A4}"/>
                </a:ext>
              </a:extLst>
            </p:cNvPr>
            <p:cNvSpPr/>
            <p:nvPr/>
          </p:nvSpPr>
          <p:spPr>
            <a:xfrm>
              <a:off x="8900462" y="5314388"/>
              <a:ext cx="1631578" cy="923124"/>
            </a:xfrm>
            <a:prstGeom prst="roundRect">
              <a:avLst>
                <a:gd name="adj" fmla="val 5877"/>
              </a:avLst>
            </a:prstGeom>
            <a:solidFill>
              <a:srgbClr val="FFFF99"/>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数据库</a:t>
              </a:r>
            </a:p>
          </p:txBody>
        </p:sp>
        <p:sp>
          <p:nvSpPr>
            <p:cNvPr id="198" name="矩形 197">
              <a:extLst>
                <a:ext uri="{FF2B5EF4-FFF2-40B4-BE49-F238E27FC236}">
                  <a16:creationId xmlns:a16="http://schemas.microsoft.com/office/drawing/2014/main" id="{078F7C88-3B40-F5B7-5296-FA2DC1A15B71}"/>
                </a:ext>
              </a:extLst>
            </p:cNvPr>
            <p:cNvSpPr/>
            <p:nvPr/>
          </p:nvSpPr>
          <p:spPr>
            <a:xfrm>
              <a:off x="9065688" y="5448150"/>
              <a:ext cx="1300347" cy="506855"/>
            </a:xfrm>
            <a:prstGeom prst="rect">
              <a:avLst/>
            </a:prstGeom>
            <a:solidFill>
              <a:srgbClr val="FFE18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SqlServer</a:t>
              </a:r>
              <a:endParaRPr lang="zh-CN" altLang="en-US" sz="800" dirty="0">
                <a:solidFill>
                  <a:schemeClr val="tx1"/>
                </a:solidFill>
                <a:latin typeface="Meiryo UI" panose="020B0604030504040204" pitchFamily="34" charset="-128"/>
                <a:ea typeface="Meiryo UI" panose="020B0604030504040204" pitchFamily="34" charset="-128"/>
              </a:endParaRPr>
            </a:p>
          </p:txBody>
        </p:sp>
      </p:grpSp>
      <p:sp>
        <p:nvSpPr>
          <p:cNvPr id="3" name="矩形: 圆角 2">
            <a:extLst>
              <a:ext uri="{FF2B5EF4-FFF2-40B4-BE49-F238E27FC236}">
                <a16:creationId xmlns:a16="http://schemas.microsoft.com/office/drawing/2014/main" id="{465C5C2D-02BC-4C54-8D9A-F8BCC4BD3C92}"/>
              </a:ext>
            </a:extLst>
          </p:cNvPr>
          <p:cNvSpPr/>
          <p:nvPr/>
        </p:nvSpPr>
        <p:spPr>
          <a:xfrm>
            <a:off x="1349491" y="767048"/>
            <a:ext cx="2894960" cy="1356606"/>
          </a:xfrm>
          <a:prstGeom prst="roundRect">
            <a:avLst/>
          </a:prstGeom>
          <a:noFill/>
          <a:ln w="57150">
            <a:solidFill>
              <a:srgbClr val="FF33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zh-CN" altLang="en-US" dirty="0" err="1">
              <a:solidFill>
                <a:schemeClr val="tx1"/>
              </a:solidFill>
            </a:endParaRPr>
          </a:p>
        </p:txBody>
      </p:sp>
      <p:sp>
        <p:nvSpPr>
          <p:cNvPr id="76" name="フッター プレースホルダー 2">
            <a:extLst>
              <a:ext uri="{FF2B5EF4-FFF2-40B4-BE49-F238E27FC236}">
                <a16:creationId xmlns:a16="http://schemas.microsoft.com/office/drawing/2014/main" id="{157961B0-AF17-3BD2-ABA1-7A7F74FFE891}"/>
              </a:ext>
            </a:extLst>
          </p:cNvPr>
          <p:cNvSpPr>
            <a:spLocks noGrp="1"/>
          </p:cNvSpPr>
          <p:nvPr>
            <p:ph type="ftr" sz="quarter" idx="11"/>
          </p:nvPr>
        </p:nvSpPr>
        <p:spPr>
          <a:xfrm>
            <a:off x="7756525" y="4888352"/>
            <a:ext cx="1156117" cy="107722"/>
          </a:xfrm>
        </p:spPr>
        <p:txBody>
          <a:bodyPr/>
          <a:lstStyle/>
          <a:p>
            <a:r>
              <a:rPr kumimoji="1" lang="en-US" altLang="ja-JP" dirty="0"/>
              <a:t>© 2021 Fujitsu Limited</a:t>
            </a:r>
            <a:endParaRPr kumimoji="1" lang="ja-JP" altLang="en-US" dirty="0"/>
          </a:p>
        </p:txBody>
      </p:sp>
    </p:spTree>
    <p:extLst>
      <p:ext uri="{BB962C8B-B14F-4D97-AF65-F5344CB8AC3E}">
        <p14:creationId xmlns:p14="http://schemas.microsoft.com/office/powerpoint/2010/main" val="45379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4289A4-08E2-4A31-94BF-775492EB5EB8}"/>
              </a:ext>
            </a:extLst>
          </p:cNvPr>
          <p:cNvSpPr>
            <a:spLocks noGrp="1"/>
          </p:cNvSpPr>
          <p:nvPr>
            <p:ph type="title"/>
          </p:nvPr>
        </p:nvSpPr>
        <p:spPr>
          <a:xfrm>
            <a:off x="229767" y="232764"/>
            <a:ext cx="7740000" cy="313932"/>
          </a:xfrm>
        </p:spPr>
        <p:txBody>
          <a:bodyPr/>
          <a:lstStyle/>
          <a:p>
            <a:r>
              <a:rPr kumimoji="1" lang="ja-JP" altLang="en-US" sz="2400" dirty="0">
                <a:latin typeface="微软雅黑" panose="020B0503020204020204" pitchFamily="34" charset="-122"/>
                <a:ea typeface="微软雅黑" panose="020B0503020204020204" pitchFamily="34" charset="-122"/>
              </a:rPr>
              <a:t>注册中心</a:t>
            </a:r>
            <a:r>
              <a:rPr kumimoji="1" lang="en-US" altLang="ja-JP" sz="2400" dirty="0">
                <a:latin typeface="微软雅黑" panose="020B0503020204020204" pitchFamily="34" charset="-122"/>
                <a:ea typeface="微软雅黑" panose="020B0503020204020204" pitchFamily="34" charset="-122"/>
              </a:rPr>
              <a:t>(Eureka</a:t>
            </a:r>
            <a:r>
              <a:rPr kumimoji="1" lang="ja-JP" altLang="en-US" sz="2400" dirty="0">
                <a:latin typeface="微软雅黑" panose="020B0503020204020204" pitchFamily="34" charset="-122"/>
                <a:ea typeface="微软雅黑" panose="020B0503020204020204" pitchFamily="34" charset="-122"/>
              </a:rPr>
              <a:t>、</a:t>
            </a:r>
            <a:r>
              <a:rPr kumimoji="1" lang="en-US" altLang="ja-JP" sz="2400" dirty="0">
                <a:latin typeface="微软雅黑" panose="020B0503020204020204" pitchFamily="34" charset="-122"/>
                <a:ea typeface="微软雅黑" panose="020B0503020204020204" pitchFamily="34" charset="-122"/>
              </a:rPr>
              <a:t>Zookeeper</a:t>
            </a:r>
            <a:r>
              <a:rPr kumimoji="1" lang="ja-JP" altLang="en-US" sz="2400" dirty="0">
                <a:latin typeface="微软雅黑" panose="020B0503020204020204" pitchFamily="34" charset="-122"/>
                <a:ea typeface="微软雅黑" panose="020B0503020204020204" pitchFamily="34" charset="-122"/>
              </a:rPr>
              <a:t>、</a:t>
            </a:r>
            <a:r>
              <a:rPr kumimoji="1" lang="en-US" altLang="ja-JP" sz="2400" dirty="0" err="1">
                <a:latin typeface="微软雅黑" panose="020B0503020204020204" pitchFamily="34" charset="-122"/>
                <a:ea typeface="微软雅黑" panose="020B0503020204020204" pitchFamily="34" charset="-122"/>
              </a:rPr>
              <a:t>Nacos</a:t>
            </a:r>
            <a:r>
              <a:rPr kumimoji="1" lang="en-US" altLang="ja-JP" sz="2400" dirty="0">
                <a:latin typeface="微软雅黑" panose="020B0503020204020204" pitchFamily="34" charset="-122"/>
                <a:ea typeface="微软雅黑" panose="020B0503020204020204" pitchFamily="34" charset="-122"/>
              </a:rPr>
              <a:t>)</a:t>
            </a:r>
          </a:p>
        </p:txBody>
      </p:sp>
      <p:sp>
        <p:nvSpPr>
          <p:cNvPr id="4" name="スライド番号プレースホルダー 3">
            <a:extLst>
              <a:ext uri="{FF2B5EF4-FFF2-40B4-BE49-F238E27FC236}">
                <a16:creationId xmlns:a16="http://schemas.microsoft.com/office/drawing/2014/main" id="{268622B4-1CB2-45F2-8569-411FFD4C5810}"/>
              </a:ext>
            </a:extLst>
          </p:cNvPr>
          <p:cNvSpPr>
            <a:spLocks noGrp="1"/>
          </p:cNvSpPr>
          <p:nvPr>
            <p:ph type="sldNum" sz="quarter" idx="12"/>
          </p:nvPr>
        </p:nvSpPr>
        <p:spPr>
          <a:xfrm>
            <a:off x="4246582" y="4877481"/>
            <a:ext cx="540000" cy="123111"/>
          </a:xfrm>
        </p:spPr>
        <p:txBody>
          <a:bodyPr/>
          <a:lstStyle/>
          <a:p>
            <a:fld id="{4D029D89-7B63-4C94-AD4D-2E4D6BB83637}" type="slidenum">
              <a:rPr kumimoji="1" lang="ja-JP" altLang="en-US" smtClean="0">
                <a:latin typeface="微软雅黑" panose="020B0503020204020204" pitchFamily="34" charset="-122"/>
                <a:ea typeface="微软雅黑" panose="020B0503020204020204" pitchFamily="34" charset="-122"/>
              </a:rPr>
              <a:t>14</a:t>
            </a:fld>
            <a:endParaRPr kumimoji="1" lang="ja-JP" altLang="en-US">
              <a:latin typeface="微软雅黑" panose="020B0503020204020204" pitchFamily="34" charset="-122"/>
              <a:ea typeface="微软雅黑" panose="020B0503020204020204" pitchFamily="34" charset="-122"/>
            </a:endParaRPr>
          </a:p>
        </p:txBody>
      </p:sp>
      <p:sp>
        <p:nvSpPr>
          <p:cNvPr id="94" name="文本占位符 4">
            <a:extLst>
              <a:ext uri="{FF2B5EF4-FFF2-40B4-BE49-F238E27FC236}">
                <a16:creationId xmlns:a16="http://schemas.microsoft.com/office/drawing/2014/main" id="{DD034208-9D49-47F8-A610-3CBAAF17BCDE}"/>
              </a:ext>
            </a:extLst>
          </p:cNvPr>
          <p:cNvSpPr txBox="1">
            <a:spLocks/>
          </p:cNvSpPr>
          <p:nvPr/>
        </p:nvSpPr>
        <p:spPr>
          <a:xfrm>
            <a:off x="178653" y="903175"/>
            <a:ext cx="3921114" cy="307707"/>
          </a:xfrm>
          <a:prstGeom prst="rect">
            <a:avLst/>
          </a:prstGeom>
        </p:spPr>
        <p:txBody>
          <a:bodyPr anchor="ctr">
            <a:normAutofit fontScale="77500" lnSpcReduction="20000"/>
          </a:bodyPr>
          <a:lstStyle>
            <a:lvl1pPr marL="171450" indent="-216000" algn="l" defTabSz="685800" rtl="0" eaLnBrk="1" latinLnBrk="0" hangingPunct="1">
              <a:lnSpc>
                <a:spcPct val="90000"/>
              </a:lnSpc>
              <a:spcBef>
                <a:spcPts val="0"/>
              </a:spcBef>
              <a:spcAft>
                <a:spcPts val="600"/>
              </a:spcAft>
              <a:buClr>
                <a:schemeClr val="accent1"/>
              </a:buClr>
              <a:buSzPct val="130000"/>
              <a:buFont typeface="Tahoma" panose="020B0604030504040204" pitchFamily="34" charset="0"/>
              <a:buChar char="○"/>
              <a:defRPr kumimoji="1" sz="2400" kern="1200">
                <a:solidFill>
                  <a:schemeClr val="tx1"/>
                </a:solidFill>
                <a:latin typeface="+mn-lt"/>
                <a:ea typeface="+mn-ea"/>
                <a:cs typeface="+mn-cs"/>
              </a:defRPr>
            </a:lvl1pPr>
            <a:lvl2pPr marL="514350" indent="-171450" algn="l" defTabSz="685800" rtl="0" eaLnBrk="1" latinLnBrk="0" hangingPunct="1">
              <a:lnSpc>
                <a:spcPct val="90000"/>
              </a:lnSpc>
              <a:spcBef>
                <a:spcPts val="0"/>
              </a:spcBef>
              <a:spcAft>
                <a:spcPts val="600"/>
              </a:spcAft>
              <a:buClr>
                <a:schemeClr val="accent3"/>
              </a:buClr>
              <a:buSzPct val="130000"/>
              <a:buFont typeface="Tahoma" panose="020B0604030504040204" pitchFamily="34" charset="0"/>
              <a:buChar char="○"/>
              <a:defRPr kumimoji="1" sz="2000" kern="1200">
                <a:solidFill>
                  <a:schemeClr val="tx1"/>
                </a:solidFill>
                <a:latin typeface="+mn-lt"/>
                <a:ea typeface="+mn-ea"/>
                <a:cs typeface="+mn-cs"/>
              </a:defRPr>
            </a:lvl2pPr>
            <a:lvl3pPr marL="857250" indent="-171450" algn="l" defTabSz="685800" rtl="0" eaLnBrk="1" latinLnBrk="0" hangingPunct="1">
              <a:lnSpc>
                <a:spcPct val="90000"/>
              </a:lnSpc>
              <a:spcBef>
                <a:spcPts val="0"/>
              </a:spcBef>
              <a:spcAft>
                <a:spcPts val="600"/>
              </a:spcAft>
              <a:buClr>
                <a:schemeClr val="tx1">
                  <a:lumMod val="50000"/>
                  <a:lumOff val="50000"/>
                </a:schemeClr>
              </a:buClr>
              <a:buSzPct val="130000"/>
              <a:buFont typeface="Tahoma" panose="020B0604030504040204" pitchFamily="34" charset="0"/>
              <a:buChar char="○"/>
              <a:defRPr kumimoji="1" sz="1800" kern="1200">
                <a:solidFill>
                  <a:schemeClr val="tx1"/>
                </a:solidFill>
                <a:latin typeface="+mn-lt"/>
                <a:ea typeface="+mn-ea"/>
                <a:cs typeface="+mn-cs"/>
              </a:defRPr>
            </a:lvl3pPr>
            <a:lvl4pPr marL="1200150" indent="-171450" algn="l" defTabSz="685800" rtl="0" eaLnBrk="1" latinLnBrk="0" hangingPunct="1">
              <a:lnSpc>
                <a:spcPct val="90000"/>
              </a:lnSpc>
              <a:spcBef>
                <a:spcPts val="0"/>
              </a:spcBef>
              <a:spcAft>
                <a:spcPts val="600"/>
              </a:spcAft>
              <a:buClr>
                <a:schemeClr val="bg1">
                  <a:lumMod val="50000"/>
                </a:schemeClr>
              </a:buClr>
              <a:buSzPct val="130000"/>
              <a:buFont typeface="Arial" panose="020B0604020202020204" pitchFamily="34" charset="0"/>
              <a:buChar char="●"/>
              <a:defRPr kumimoji="1" sz="16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50000"/>
                </a:schemeClr>
              </a:buClr>
              <a:buFontTx/>
              <a:buBlip>
                <a:blip r:embed="rId3"/>
              </a:buBlip>
              <a:defRPr kumimoji="1"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Clr>
                <a:schemeClr val="bg1">
                  <a:lumMod val="50000"/>
                </a:schemeClr>
              </a:buClr>
              <a:buFontTx/>
              <a:buBlip>
                <a:blip r:embed="rId3"/>
              </a:buBlip>
              <a:defRPr kumimoji="1" sz="16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9pPr>
          </a:lstStyle>
          <a:p>
            <a:pPr marL="0" indent="0">
              <a:buNone/>
            </a:pPr>
            <a:r>
              <a:rPr lang="zh-CN" altLang="en-US" dirty="0">
                <a:solidFill>
                  <a:srgbClr val="C00000"/>
                </a:solidFill>
                <a:latin typeface="微软雅黑" panose="020B0503020204020204" pitchFamily="34" charset="-122"/>
                <a:ea typeface="微软雅黑" panose="020B0503020204020204" pitchFamily="34" charset="-122"/>
                <a:cs typeface="Meiryo UI" panose="020B0604030504040204" pitchFamily="34" charset="-128"/>
              </a:rPr>
              <a:t>什么是注册中心</a:t>
            </a:r>
          </a:p>
        </p:txBody>
      </p:sp>
      <p:sp>
        <p:nvSpPr>
          <p:cNvPr id="95" name="文本框 94">
            <a:extLst>
              <a:ext uri="{FF2B5EF4-FFF2-40B4-BE49-F238E27FC236}">
                <a16:creationId xmlns:a16="http://schemas.microsoft.com/office/drawing/2014/main" id="{EE63CD32-DF96-4E3A-B55C-2605ACA8AF26}"/>
              </a:ext>
            </a:extLst>
          </p:cNvPr>
          <p:cNvSpPr txBox="1"/>
          <p:nvPr/>
        </p:nvSpPr>
        <p:spPr>
          <a:xfrm>
            <a:off x="376122" y="1159766"/>
            <a:ext cx="8280920" cy="699230"/>
          </a:xfrm>
          <a:prstGeom prst="rect">
            <a:avLst/>
          </a:prstGeom>
          <a:noFill/>
        </p:spPr>
        <p:txBody>
          <a:bodyPr wrap="square" rtlCol="0">
            <a:spAutoFit/>
          </a:bodyPr>
          <a:lstStyle/>
          <a:p>
            <a:pPr>
              <a:lnSpc>
                <a:spcPct val="150000"/>
              </a:lnSpc>
            </a:pPr>
            <a:r>
              <a:rPr lang="zh-CN" altLang="en-US" sz="1400" i="0" dirty="0">
                <a:solidFill>
                  <a:schemeClr val="tx1">
                    <a:lumMod val="65000"/>
                    <a:lumOff val="35000"/>
                  </a:schemeClr>
                </a:solidFill>
                <a:effectLst/>
                <a:latin typeface="微软雅黑" panose="020B0503020204020204" pitchFamily="34" charset="-122"/>
                <a:ea typeface="微软雅黑" panose="020B0503020204020204" pitchFamily="34" charset="-122"/>
              </a:rPr>
              <a:t>微服务架构中的纽带，类似于通讯录，它记录了服务和服务地址的映射关系。在分布式架构中，服务会注册到这里，当服务需要调用其它服务时，就到这里找到服务的地址，进行调用。</a:t>
            </a:r>
          </a:p>
        </p:txBody>
      </p:sp>
      <p:sp>
        <p:nvSpPr>
          <p:cNvPr id="96" name="文本框 95">
            <a:extLst>
              <a:ext uri="{FF2B5EF4-FFF2-40B4-BE49-F238E27FC236}">
                <a16:creationId xmlns:a16="http://schemas.microsoft.com/office/drawing/2014/main" id="{A594CB8A-50E4-4850-A6C5-460930DE68E6}"/>
              </a:ext>
            </a:extLst>
          </p:cNvPr>
          <p:cNvSpPr txBox="1"/>
          <p:nvPr/>
        </p:nvSpPr>
        <p:spPr>
          <a:xfrm>
            <a:off x="5085701" y="2022862"/>
            <a:ext cx="3626572" cy="1721690"/>
          </a:xfrm>
          <a:prstGeom prst="rect">
            <a:avLst/>
          </a:prstGeom>
          <a:noFill/>
        </p:spPr>
        <p:txBody>
          <a:bodyPr wrap="square" rtlCol="0">
            <a:spAutoFit/>
          </a:bodyPr>
          <a:lstStyle/>
          <a:p>
            <a:pPr>
              <a:lnSpc>
                <a:spcPct val="150000"/>
              </a:lnSpc>
            </a:pPr>
            <a:r>
              <a:rPr lang="zh-CN" altLang="en-US" sz="1200" i="0" dirty="0">
                <a:solidFill>
                  <a:schemeClr val="tx1">
                    <a:lumMod val="65000"/>
                    <a:lumOff val="35000"/>
                  </a:schemeClr>
                </a:solidFill>
                <a:effectLst/>
                <a:latin typeface="微软雅黑" panose="020B0503020204020204" pitchFamily="34" charset="-122"/>
                <a:ea typeface="微软雅黑" panose="020B0503020204020204" pitchFamily="34" charset="-122"/>
              </a:rPr>
              <a:t>注册中心解决了服务发现的问题。在没有注册中心时候，服务间调用需要知道被调方的地址或者代理地址。当服务更换部署地址，就不得不修改调用当中指定的地址或者修改代理配置。而有了注册中心之后，每个服务在调用别人的时候只需要知道服务名称就好，具体地址都会通过注册中心同步过来。</a:t>
            </a:r>
          </a:p>
        </p:txBody>
      </p:sp>
      <p:grpSp>
        <p:nvGrpSpPr>
          <p:cNvPr id="5" name="组合 4">
            <a:extLst>
              <a:ext uri="{FF2B5EF4-FFF2-40B4-BE49-F238E27FC236}">
                <a16:creationId xmlns:a16="http://schemas.microsoft.com/office/drawing/2014/main" id="{1054FA9C-DF4A-BA85-AF1A-1026D4A8C380}"/>
              </a:ext>
            </a:extLst>
          </p:cNvPr>
          <p:cNvGrpSpPr/>
          <p:nvPr/>
        </p:nvGrpSpPr>
        <p:grpSpPr>
          <a:xfrm>
            <a:off x="297911" y="1973087"/>
            <a:ext cx="4613255" cy="1798751"/>
            <a:chOff x="502215" y="2557727"/>
            <a:chExt cx="5952424" cy="2320905"/>
          </a:xfrm>
        </p:grpSpPr>
        <p:sp>
          <p:nvSpPr>
            <p:cNvPr id="39" name="矩形 38">
              <a:extLst>
                <a:ext uri="{FF2B5EF4-FFF2-40B4-BE49-F238E27FC236}">
                  <a16:creationId xmlns:a16="http://schemas.microsoft.com/office/drawing/2014/main" id="{77536D43-D05B-BAA2-DE02-29793E07C3E0}"/>
                </a:ext>
              </a:extLst>
            </p:cNvPr>
            <p:cNvSpPr/>
            <p:nvPr/>
          </p:nvSpPr>
          <p:spPr>
            <a:xfrm>
              <a:off x="2328832" y="2557727"/>
              <a:ext cx="2262158" cy="678407"/>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Server</a:t>
              </a:r>
            </a:p>
            <a:p>
              <a:pPr algn="ct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注册中心</a:t>
              </a: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F81F5D69-933C-5D2E-69F8-257EE904C4B3}"/>
                </a:ext>
              </a:extLst>
            </p:cNvPr>
            <p:cNvSpPr/>
            <p:nvPr/>
          </p:nvSpPr>
          <p:spPr>
            <a:xfrm>
              <a:off x="502215" y="4056552"/>
              <a:ext cx="2262158" cy="678407"/>
            </a:xfrm>
            <a:prstGeom prst="rect">
              <a:avLst/>
            </a:prstGeom>
            <a:solidFill>
              <a:srgbClr val="FD837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Provider</a:t>
              </a:r>
            </a:p>
            <a:p>
              <a:pPr algn="ct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提供者</a:t>
              </a: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FB26154F-460F-D669-7911-BCE524490E86}"/>
                </a:ext>
              </a:extLst>
            </p:cNvPr>
            <p:cNvSpPr/>
            <p:nvPr/>
          </p:nvSpPr>
          <p:spPr>
            <a:xfrm>
              <a:off x="4192481" y="4046392"/>
              <a:ext cx="2262158" cy="678407"/>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Consumer</a:t>
              </a:r>
            </a:p>
            <a:p>
              <a:pPr algn="ct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消费者</a:t>
              </a: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cxnSp>
          <p:nvCxnSpPr>
            <p:cNvPr id="42" name="连接符: 肘形 41">
              <a:extLst>
                <a:ext uri="{FF2B5EF4-FFF2-40B4-BE49-F238E27FC236}">
                  <a16:creationId xmlns:a16="http://schemas.microsoft.com/office/drawing/2014/main" id="{C37816F9-F8C5-F61C-8AF4-37416E68577D}"/>
                </a:ext>
              </a:extLst>
            </p:cNvPr>
            <p:cNvCxnSpPr>
              <a:cxnSpLocks/>
            </p:cNvCxnSpPr>
            <p:nvPr/>
          </p:nvCxnSpPr>
          <p:spPr>
            <a:xfrm flipV="1">
              <a:off x="827401" y="2675699"/>
              <a:ext cx="1501431" cy="1380853"/>
            </a:xfrm>
            <a:prstGeom prst="bentConnector3">
              <a:avLst>
                <a:gd name="adj1" fmla="val -752"/>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CE6FB93B-6F02-D403-A550-3EA98A7AEFFA}"/>
                </a:ext>
              </a:extLst>
            </p:cNvPr>
            <p:cNvCxnSpPr>
              <a:cxnSpLocks/>
            </p:cNvCxnSpPr>
            <p:nvPr/>
          </p:nvCxnSpPr>
          <p:spPr>
            <a:xfrm flipV="1">
              <a:off x="2764373" y="4263676"/>
              <a:ext cx="1428108" cy="101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E4F9D6D5-A6A1-68F3-EA80-1130CCF8F2D2}"/>
                </a:ext>
              </a:extLst>
            </p:cNvPr>
            <p:cNvCxnSpPr>
              <a:cxnSpLocks/>
            </p:cNvCxnSpPr>
            <p:nvPr/>
          </p:nvCxnSpPr>
          <p:spPr>
            <a:xfrm rot="5400000">
              <a:off x="1417358" y="3134918"/>
              <a:ext cx="1007222" cy="815727"/>
            </a:xfrm>
            <a:prstGeom prst="bentConnector3">
              <a:avLst>
                <a:gd name="adj1" fmla="val -1444"/>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40DB2985-ABAC-C1FD-1C56-F3B7FB03A2E9}"/>
                </a:ext>
              </a:extLst>
            </p:cNvPr>
            <p:cNvSpPr txBox="1"/>
            <p:nvPr/>
          </p:nvSpPr>
          <p:spPr>
            <a:xfrm>
              <a:off x="797882" y="3194535"/>
              <a:ext cx="602298" cy="337552"/>
            </a:xfrm>
            <a:prstGeom prst="rect">
              <a:avLst/>
            </a:prstGeom>
            <a:noFill/>
          </p:spPr>
          <p:txBody>
            <a:bodyPr wrap="none" rtlCol="0">
              <a:spAutoFit/>
            </a:bodyPr>
            <a:lstStyle/>
            <a:p>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注册</a:t>
              </a:r>
            </a:p>
          </p:txBody>
        </p:sp>
        <p:sp>
          <p:nvSpPr>
            <p:cNvPr id="46" name="文本框 45">
              <a:extLst>
                <a:ext uri="{FF2B5EF4-FFF2-40B4-BE49-F238E27FC236}">
                  <a16:creationId xmlns:a16="http://schemas.microsoft.com/office/drawing/2014/main" id="{D232E609-2AC6-28D2-7BE2-9A462ECF7538}"/>
                </a:ext>
              </a:extLst>
            </p:cNvPr>
            <p:cNvSpPr txBox="1"/>
            <p:nvPr/>
          </p:nvSpPr>
          <p:spPr>
            <a:xfrm>
              <a:off x="5575574" y="3194535"/>
              <a:ext cx="602298" cy="337552"/>
            </a:xfrm>
            <a:prstGeom prst="rect">
              <a:avLst/>
            </a:prstGeom>
            <a:noFill/>
          </p:spPr>
          <p:txBody>
            <a:bodyPr wrap="none" rtlCol="0">
              <a:spAutoFit/>
            </a:bodyPr>
            <a:lstStyle/>
            <a:p>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注册</a:t>
              </a:r>
            </a:p>
          </p:txBody>
        </p:sp>
        <p:sp>
          <p:nvSpPr>
            <p:cNvPr id="47" name="文本框 46">
              <a:extLst>
                <a:ext uri="{FF2B5EF4-FFF2-40B4-BE49-F238E27FC236}">
                  <a16:creationId xmlns:a16="http://schemas.microsoft.com/office/drawing/2014/main" id="{26929991-00BB-8DC9-7056-5AB23054D26E}"/>
                </a:ext>
              </a:extLst>
            </p:cNvPr>
            <p:cNvSpPr txBox="1"/>
            <p:nvPr/>
          </p:nvSpPr>
          <p:spPr>
            <a:xfrm>
              <a:off x="1439743" y="3489735"/>
              <a:ext cx="602298" cy="337552"/>
            </a:xfrm>
            <a:prstGeom prst="rect">
              <a:avLst/>
            </a:prstGeom>
            <a:noFill/>
          </p:spPr>
          <p:txBody>
            <a:bodyPr wrap="none" rtlCol="0">
              <a:spAutoFit/>
            </a:bodyPr>
            <a:lstStyle/>
            <a:p>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发现</a:t>
              </a:r>
            </a:p>
          </p:txBody>
        </p:sp>
        <p:sp>
          <p:nvSpPr>
            <p:cNvPr id="48" name="文本框 47">
              <a:extLst>
                <a:ext uri="{FF2B5EF4-FFF2-40B4-BE49-F238E27FC236}">
                  <a16:creationId xmlns:a16="http://schemas.microsoft.com/office/drawing/2014/main" id="{6B191404-C33D-8A43-5E78-4E897A3923CF}"/>
                </a:ext>
              </a:extLst>
            </p:cNvPr>
            <p:cNvSpPr txBox="1"/>
            <p:nvPr/>
          </p:nvSpPr>
          <p:spPr>
            <a:xfrm>
              <a:off x="4922782" y="3489735"/>
              <a:ext cx="602298" cy="337552"/>
            </a:xfrm>
            <a:prstGeom prst="rect">
              <a:avLst/>
            </a:prstGeom>
            <a:noFill/>
          </p:spPr>
          <p:txBody>
            <a:bodyPr wrap="none" rtlCol="0">
              <a:spAutoFit/>
            </a:bodyPr>
            <a:lstStyle/>
            <a:p>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发现</a:t>
              </a:r>
            </a:p>
          </p:txBody>
        </p:sp>
        <p:cxnSp>
          <p:nvCxnSpPr>
            <p:cNvPr id="49" name="连接符: 肘形 48">
              <a:extLst>
                <a:ext uri="{FF2B5EF4-FFF2-40B4-BE49-F238E27FC236}">
                  <a16:creationId xmlns:a16="http://schemas.microsoft.com/office/drawing/2014/main" id="{23224774-3AB4-AB96-5473-CC9F4B076890}"/>
                </a:ext>
              </a:extLst>
            </p:cNvPr>
            <p:cNvCxnSpPr>
              <a:cxnSpLocks/>
            </p:cNvCxnSpPr>
            <p:nvPr/>
          </p:nvCxnSpPr>
          <p:spPr>
            <a:xfrm rot="10800000">
              <a:off x="4590991" y="2699513"/>
              <a:ext cx="1550099" cy="1346881"/>
            </a:xfrm>
            <a:prstGeom prst="bentConnector3">
              <a:avLst>
                <a:gd name="adj1" fmla="val -469"/>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D27D790C-F1F6-741D-F75A-54593F6B9157}"/>
                </a:ext>
              </a:extLst>
            </p:cNvPr>
            <p:cNvCxnSpPr>
              <a:cxnSpLocks/>
            </p:cNvCxnSpPr>
            <p:nvPr/>
          </p:nvCxnSpPr>
          <p:spPr>
            <a:xfrm rot="16200000" flipH="1">
              <a:off x="4515274" y="3101609"/>
              <a:ext cx="1020501" cy="869068"/>
            </a:xfrm>
            <a:prstGeom prst="bentConnector3">
              <a:avLst>
                <a:gd name="adj1" fmla="val 1216"/>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D847D874-C45D-9701-DDDF-4C9CC0C88CC4}"/>
                </a:ext>
              </a:extLst>
            </p:cNvPr>
            <p:cNvCxnSpPr>
              <a:cxnSpLocks/>
            </p:cNvCxnSpPr>
            <p:nvPr/>
          </p:nvCxnSpPr>
          <p:spPr>
            <a:xfrm flipH="1">
              <a:off x="2764373" y="4568476"/>
              <a:ext cx="1428108" cy="101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62612133-4618-EC73-7EF4-A74EB43A5293}"/>
                </a:ext>
              </a:extLst>
            </p:cNvPr>
            <p:cNvSpPr txBox="1"/>
            <p:nvPr/>
          </p:nvSpPr>
          <p:spPr>
            <a:xfrm>
              <a:off x="3014536" y="3935281"/>
              <a:ext cx="966326" cy="337552"/>
            </a:xfrm>
            <a:prstGeom prst="rect">
              <a:avLst/>
            </a:prstGeom>
            <a:noFill/>
          </p:spPr>
          <p:txBody>
            <a:bodyPr wrap="none" rtlCol="0">
              <a:spAutoFit/>
            </a:bodyPr>
            <a:lstStyle/>
            <a:p>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发送请求</a:t>
              </a:r>
            </a:p>
          </p:txBody>
        </p:sp>
        <p:sp>
          <p:nvSpPr>
            <p:cNvPr id="53" name="文本框 52">
              <a:extLst>
                <a:ext uri="{FF2B5EF4-FFF2-40B4-BE49-F238E27FC236}">
                  <a16:creationId xmlns:a16="http://schemas.microsoft.com/office/drawing/2014/main" id="{7CE5D859-A233-4A74-355D-6D54B262B1BF}"/>
                </a:ext>
              </a:extLst>
            </p:cNvPr>
            <p:cNvSpPr txBox="1"/>
            <p:nvPr/>
          </p:nvSpPr>
          <p:spPr>
            <a:xfrm>
              <a:off x="3014536" y="4541080"/>
              <a:ext cx="966326" cy="337552"/>
            </a:xfrm>
            <a:prstGeom prst="rect">
              <a:avLst/>
            </a:prstGeom>
            <a:noFill/>
          </p:spPr>
          <p:txBody>
            <a:bodyPr wrap="none" rtlCol="0">
              <a:spAutoFit/>
            </a:bodyPr>
            <a:lstStyle/>
            <a:p>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返回请求</a:t>
              </a:r>
            </a:p>
          </p:txBody>
        </p:sp>
      </p:grpSp>
      <p:sp>
        <p:nvSpPr>
          <p:cNvPr id="24" name="文本框 23">
            <a:extLst>
              <a:ext uri="{FF2B5EF4-FFF2-40B4-BE49-F238E27FC236}">
                <a16:creationId xmlns:a16="http://schemas.microsoft.com/office/drawing/2014/main" id="{117FB79B-AFA1-1523-5D87-4E0C1D145B7D}"/>
              </a:ext>
            </a:extLst>
          </p:cNvPr>
          <p:cNvSpPr txBox="1"/>
          <p:nvPr/>
        </p:nvSpPr>
        <p:spPr>
          <a:xfrm>
            <a:off x="302863" y="4283540"/>
            <a:ext cx="8280921" cy="275588"/>
          </a:xfrm>
          <a:prstGeom prst="rect">
            <a:avLst/>
          </a:prstGeom>
          <a:noFill/>
        </p:spPr>
        <p:txBody>
          <a:bodyPr wrap="square" rtlCol="0">
            <a:spAutoFit/>
          </a:bodyPr>
          <a:lstStyle/>
          <a:p>
            <a:pPr>
              <a:lnSpc>
                <a:spcPct val="150000"/>
              </a:lnSpc>
            </a:pPr>
            <a:r>
              <a:rPr lang="en-US" altLang="zh-CN" sz="900" b="1" i="0" dirty="0">
                <a:solidFill>
                  <a:schemeClr val="tx1">
                    <a:lumMod val="65000"/>
                    <a:lumOff val="35000"/>
                  </a:schemeClr>
                </a:solidFill>
                <a:effectLst/>
                <a:latin typeface="微软雅黑" panose="020B0503020204020204" pitchFamily="34" charset="-122"/>
                <a:ea typeface="微软雅黑" panose="020B0503020204020204" pitchFamily="34" charset="-122"/>
              </a:rPr>
              <a:t>Eureka : </a:t>
            </a:r>
            <a:r>
              <a:rPr lang="zh-CN" altLang="en-US" sz="900" i="0" dirty="0">
                <a:solidFill>
                  <a:schemeClr val="tx1">
                    <a:lumMod val="65000"/>
                    <a:lumOff val="35000"/>
                  </a:schemeClr>
                </a:solidFill>
                <a:effectLst/>
                <a:latin typeface="微软雅黑" panose="020B0503020204020204" pitchFamily="34" charset="-122"/>
                <a:ea typeface="微软雅黑" panose="020B0503020204020204" pitchFamily="34" charset="-122"/>
              </a:rPr>
              <a:t>是</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Netflix</a:t>
            </a:r>
            <a:r>
              <a:rPr lang="zh-CN" altLang="en-US" sz="900" i="0" dirty="0">
                <a:solidFill>
                  <a:schemeClr val="tx1">
                    <a:lumMod val="65000"/>
                    <a:lumOff val="35000"/>
                  </a:schemeClr>
                </a:solidFill>
                <a:effectLst/>
                <a:latin typeface="微软雅黑" panose="020B0503020204020204" pitchFamily="34" charset="-122"/>
                <a:ea typeface="微软雅黑" panose="020B0503020204020204" pitchFamily="34" charset="-122"/>
              </a:rPr>
              <a:t>开源的一个</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服务治理组件，它主要包括服务注册和发现，用来搭建服务注册中心。</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5D9E9F00-61E4-D0A4-1BCB-2966C4D314EC}"/>
              </a:ext>
            </a:extLst>
          </p:cNvPr>
          <p:cNvSpPr txBox="1"/>
          <p:nvPr/>
        </p:nvSpPr>
        <p:spPr>
          <a:xfrm>
            <a:off x="305055" y="4008435"/>
            <a:ext cx="8280921" cy="275588"/>
          </a:xfrm>
          <a:prstGeom prst="rect">
            <a:avLst/>
          </a:prstGeom>
          <a:noFill/>
        </p:spPr>
        <p:txBody>
          <a:bodyPr wrap="square" rtlCol="0">
            <a:spAutoFit/>
          </a:bodyPr>
          <a:lstStyle/>
          <a:p>
            <a:pPr>
              <a:lnSpc>
                <a:spcPct val="150000"/>
              </a:lnSpc>
            </a:pPr>
            <a:r>
              <a:rPr lang="en-US" altLang="zh-CN" sz="900" b="1" dirty="0">
                <a:solidFill>
                  <a:schemeClr val="tx1">
                    <a:lumMod val="65000"/>
                    <a:lumOff val="35000"/>
                  </a:schemeClr>
                </a:solidFill>
                <a:latin typeface="微软雅黑" panose="020B0503020204020204" pitchFamily="34" charset="-122"/>
                <a:ea typeface="微软雅黑" panose="020B0503020204020204" pitchFamily="34" charset="-122"/>
              </a:rPr>
              <a:t>Zookeeper :</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是</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Apache</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的一个顶级项目，为分布式应用提供高效、高可用的分布式协调服务。配合</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Dubbo</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使用时，服务注册和发现模块基于</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zookeeper </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实现。</a:t>
            </a: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3B91A6C6-B6A5-24C7-A403-686937EB9176}"/>
              </a:ext>
            </a:extLst>
          </p:cNvPr>
          <p:cNvSpPr txBox="1"/>
          <p:nvPr/>
        </p:nvSpPr>
        <p:spPr>
          <a:xfrm>
            <a:off x="302862" y="4551203"/>
            <a:ext cx="8280921" cy="275588"/>
          </a:xfrm>
          <a:prstGeom prst="rect">
            <a:avLst/>
          </a:prstGeom>
          <a:noFill/>
        </p:spPr>
        <p:txBody>
          <a:bodyPr wrap="square" rtlCol="0">
            <a:spAutoFit/>
          </a:bodyPr>
          <a:lstStyle/>
          <a:p>
            <a:pPr>
              <a:lnSpc>
                <a:spcPct val="150000"/>
              </a:lnSpc>
            </a:pPr>
            <a:r>
              <a:rPr lang="en-US" altLang="zh-CN" sz="900" b="1" i="0" dirty="0" err="1">
                <a:solidFill>
                  <a:schemeClr val="tx1">
                    <a:lumMod val="65000"/>
                    <a:lumOff val="35000"/>
                  </a:schemeClr>
                </a:solidFill>
                <a:effectLst/>
                <a:latin typeface="微软雅黑" panose="020B0503020204020204" pitchFamily="34" charset="-122"/>
                <a:ea typeface="微软雅黑" panose="020B0503020204020204" pitchFamily="34" charset="-122"/>
              </a:rPr>
              <a:t>Nacos</a:t>
            </a:r>
            <a:r>
              <a:rPr lang="en-US" altLang="zh-CN" sz="900" i="0" dirty="0">
                <a:solidFill>
                  <a:schemeClr val="tx1">
                    <a:lumMod val="65000"/>
                    <a:lumOff val="35000"/>
                  </a:schemeClr>
                </a:solidFill>
                <a:effectLst/>
                <a:latin typeface="微软雅黑" panose="020B0503020204020204" pitchFamily="34" charset="-122"/>
                <a:ea typeface="微软雅黑" panose="020B0503020204020204" pitchFamily="34" charset="-122"/>
              </a:rPr>
              <a:t> </a:t>
            </a:r>
            <a:r>
              <a:rPr lang="en-US" altLang="zh-CN" sz="9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900" i="0" dirty="0">
                <a:solidFill>
                  <a:schemeClr val="tx1">
                    <a:lumMod val="65000"/>
                    <a:lumOff val="35000"/>
                  </a:schemeClr>
                </a:solidFill>
                <a:effectLst/>
                <a:latin typeface="微软雅黑" panose="020B0503020204020204" pitchFamily="34" charset="-122"/>
                <a:ea typeface="微软雅黑" panose="020B0503020204020204" pitchFamily="34" charset="-122"/>
              </a:rPr>
              <a:t>是阿里巴巴开源的一个更易于构建云原生应用的动态服务发现、配置管理和服务管理平台。</a:t>
            </a:r>
            <a:endParaRPr lang="en-US" altLang="zh-CN" sz="900" i="0" dirty="0">
              <a:solidFill>
                <a:schemeClr val="tx1">
                  <a:lumMod val="65000"/>
                  <a:lumOff val="35000"/>
                </a:schemeClr>
              </a:solidFill>
              <a:effectLst/>
              <a:latin typeface="微软雅黑" panose="020B0503020204020204" pitchFamily="34" charset="-122"/>
              <a:ea typeface="微软雅黑" panose="020B0503020204020204" pitchFamily="34" charset="-122"/>
            </a:endParaRPr>
          </a:p>
        </p:txBody>
      </p:sp>
      <p:sp>
        <p:nvSpPr>
          <p:cNvPr id="27" name="フッター プレースホルダー 2">
            <a:extLst>
              <a:ext uri="{FF2B5EF4-FFF2-40B4-BE49-F238E27FC236}">
                <a16:creationId xmlns:a16="http://schemas.microsoft.com/office/drawing/2014/main" id="{C04D807E-8268-0086-3589-548CAD0F6D95}"/>
              </a:ext>
            </a:extLst>
          </p:cNvPr>
          <p:cNvSpPr>
            <a:spLocks noGrp="1"/>
          </p:cNvSpPr>
          <p:nvPr>
            <p:ph type="ftr" sz="quarter" idx="11"/>
          </p:nvPr>
        </p:nvSpPr>
        <p:spPr>
          <a:xfrm>
            <a:off x="7756525" y="4888352"/>
            <a:ext cx="1156117" cy="107722"/>
          </a:xfrm>
        </p:spPr>
        <p:txBody>
          <a:bodyPr/>
          <a:lstStyle/>
          <a:p>
            <a:r>
              <a:rPr kumimoji="1" lang="en-US" altLang="ja-JP" dirty="0"/>
              <a:t>© 2021 Fujitsu Limited</a:t>
            </a:r>
            <a:endParaRPr kumimoji="1" lang="ja-JP" altLang="en-US" dirty="0"/>
          </a:p>
        </p:txBody>
      </p:sp>
    </p:spTree>
    <p:extLst>
      <p:ext uri="{BB962C8B-B14F-4D97-AF65-F5344CB8AC3E}">
        <p14:creationId xmlns:p14="http://schemas.microsoft.com/office/powerpoint/2010/main" val="325294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4289A4-08E2-4A31-94BF-775492EB5EB8}"/>
              </a:ext>
            </a:extLst>
          </p:cNvPr>
          <p:cNvSpPr>
            <a:spLocks noGrp="1"/>
          </p:cNvSpPr>
          <p:nvPr>
            <p:ph type="title"/>
          </p:nvPr>
        </p:nvSpPr>
        <p:spPr>
          <a:xfrm>
            <a:off x="229767" y="232764"/>
            <a:ext cx="7740000" cy="313932"/>
          </a:xfrm>
        </p:spPr>
        <p:txBody>
          <a:bodyPr/>
          <a:lstStyle/>
          <a:p>
            <a:r>
              <a:rPr kumimoji="1" lang="ja-JP" altLang="en-US" sz="2400" dirty="0">
                <a:latin typeface="微软雅黑" panose="020B0503020204020204" pitchFamily="34" charset="-122"/>
                <a:ea typeface="微软雅黑" panose="020B0503020204020204" pitchFamily="34" charset="-122"/>
              </a:rPr>
              <a:t>配置中心</a:t>
            </a:r>
            <a:r>
              <a:rPr kumimoji="1" lang="en-US" altLang="ja-JP" sz="2400" dirty="0">
                <a:latin typeface="微软雅黑" panose="020B0503020204020204" pitchFamily="34" charset="-122"/>
                <a:ea typeface="微软雅黑" panose="020B0503020204020204" pitchFamily="34" charset="-122"/>
              </a:rPr>
              <a:t>(Spring Cloud Config</a:t>
            </a:r>
            <a:r>
              <a:rPr kumimoji="1" lang="ja-JP" altLang="en-US" sz="2400" dirty="0">
                <a:latin typeface="微软雅黑" panose="020B0503020204020204" pitchFamily="34" charset="-122"/>
                <a:ea typeface="微软雅黑" panose="020B0503020204020204" pitchFamily="34" charset="-122"/>
              </a:rPr>
              <a:t>、</a:t>
            </a:r>
            <a:r>
              <a:rPr kumimoji="1" lang="en-US" altLang="ja-JP" sz="2400" dirty="0">
                <a:latin typeface="微软雅黑" panose="020B0503020204020204" pitchFamily="34" charset="-122"/>
                <a:ea typeface="微软雅黑" panose="020B0503020204020204" pitchFamily="34" charset="-122"/>
              </a:rPr>
              <a:t>Apollo</a:t>
            </a:r>
            <a:r>
              <a:rPr kumimoji="1" lang="ja-JP" altLang="en-US" sz="2400" dirty="0">
                <a:latin typeface="微软雅黑" panose="020B0503020204020204" pitchFamily="34" charset="-122"/>
                <a:ea typeface="微软雅黑" panose="020B0503020204020204" pitchFamily="34" charset="-122"/>
              </a:rPr>
              <a:t>、</a:t>
            </a:r>
            <a:r>
              <a:rPr kumimoji="1" lang="en-US" altLang="ja-JP" sz="2400" dirty="0" err="1">
                <a:latin typeface="微软雅黑" panose="020B0503020204020204" pitchFamily="34" charset="-122"/>
                <a:ea typeface="微软雅黑" panose="020B0503020204020204" pitchFamily="34" charset="-122"/>
              </a:rPr>
              <a:t>Nacos</a:t>
            </a:r>
            <a:r>
              <a:rPr kumimoji="1" lang="en-US" altLang="ja-JP" sz="2400" dirty="0">
                <a:latin typeface="微软雅黑" panose="020B0503020204020204" pitchFamily="34" charset="-122"/>
                <a:ea typeface="微软雅黑" panose="020B0503020204020204" pitchFamily="34" charset="-122"/>
              </a:rPr>
              <a:t>)</a:t>
            </a:r>
          </a:p>
        </p:txBody>
      </p:sp>
      <p:sp>
        <p:nvSpPr>
          <p:cNvPr id="4" name="スライド番号プレースホルダー 3">
            <a:extLst>
              <a:ext uri="{FF2B5EF4-FFF2-40B4-BE49-F238E27FC236}">
                <a16:creationId xmlns:a16="http://schemas.microsoft.com/office/drawing/2014/main" id="{268622B4-1CB2-45F2-8569-411FFD4C5810}"/>
              </a:ext>
            </a:extLst>
          </p:cNvPr>
          <p:cNvSpPr>
            <a:spLocks noGrp="1"/>
          </p:cNvSpPr>
          <p:nvPr>
            <p:ph type="sldNum" sz="quarter" idx="12"/>
          </p:nvPr>
        </p:nvSpPr>
        <p:spPr>
          <a:xfrm>
            <a:off x="4246582" y="4877481"/>
            <a:ext cx="540000" cy="123111"/>
          </a:xfrm>
        </p:spPr>
        <p:txBody>
          <a:bodyPr/>
          <a:lstStyle/>
          <a:p>
            <a:fld id="{4D029D89-7B63-4C94-AD4D-2E4D6BB83637}" type="slidenum">
              <a:rPr kumimoji="1" lang="ja-JP" altLang="en-US" smtClean="0">
                <a:latin typeface="微软雅黑" panose="020B0503020204020204" pitchFamily="34" charset="-122"/>
                <a:ea typeface="微软雅黑" panose="020B0503020204020204" pitchFamily="34" charset="-122"/>
              </a:rPr>
              <a:t>15</a:t>
            </a:fld>
            <a:endParaRPr kumimoji="1" lang="ja-JP" altLang="en-US">
              <a:latin typeface="微软雅黑" panose="020B0503020204020204" pitchFamily="34" charset="-122"/>
              <a:ea typeface="微软雅黑" panose="020B0503020204020204" pitchFamily="34" charset="-122"/>
            </a:endParaRPr>
          </a:p>
        </p:txBody>
      </p:sp>
      <p:sp>
        <p:nvSpPr>
          <p:cNvPr id="94" name="文本占位符 4">
            <a:extLst>
              <a:ext uri="{FF2B5EF4-FFF2-40B4-BE49-F238E27FC236}">
                <a16:creationId xmlns:a16="http://schemas.microsoft.com/office/drawing/2014/main" id="{5FDFAD60-E9EE-475A-82BB-76EF0EEB999B}"/>
              </a:ext>
            </a:extLst>
          </p:cNvPr>
          <p:cNvSpPr txBox="1">
            <a:spLocks/>
          </p:cNvSpPr>
          <p:nvPr/>
        </p:nvSpPr>
        <p:spPr>
          <a:xfrm>
            <a:off x="327323" y="1014450"/>
            <a:ext cx="3921114" cy="307707"/>
          </a:xfrm>
          <a:prstGeom prst="rect">
            <a:avLst/>
          </a:prstGeom>
        </p:spPr>
        <p:txBody>
          <a:bodyPr anchor="ctr">
            <a:normAutofit fontScale="77500" lnSpcReduction="20000"/>
          </a:bodyPr>
          <a:lstStyle>
            <a:lvl1pPr marL="171450" indent="-216000" algn="l" defTabSz="685800" rtl="0" eaLnBrk="1" latinLnBrk="0" hangingPunct="1">
              <a:lnSpc>
                <a:spcPct val="90000"/>
              </a:lnSpc>
              <a:spcBef>
                <a:spcPts val="0"/>
              </a:spcBef>
              <a:spcAft>
                <a:spcPts val="600"/>
              </a:spcAft>
              <a:buClr>
                <a:schemeClr val="accent1"/>
              </a:buClr>
              <a:buSzPct val="130000"/>
              <a:buFont typeface="Tahoma" panose="020B0604030504040204" pitchFamily="34" charset="0"/>
              <a:buChar char="○"/>
              <a:defRPr kumimoji="1" sz="2400" kern="1200">
                <a:solidFill>
                  <a:schemeClr val="tx1"/>
                </a:solidFill>
                <a:latin typeface="+mn-lt"/>
                <a:ea typeface="+mn-ea"/>
                <a:cs typeface="+mn-cs"/>
              </a:defRPr>
            </a:lvl1pPr>
            <a:lvl2pPr marL="514350" indent="-171450" algn="l" defTabSz="685800" rtl="0" eaLnBrk="1" latinLnBrk="0" hangingPunct="1">
              <a:lnSpc>
                <a:spcPct val="90000"/>
              </a:lnSpc>
              <a:spcBef>
                <a:spcPts val="0"/>
              </a:spcBef>
              <a:spcAft>
                <a:spcPts val="600"/>
              </a:spcAft>
              <a:buClr>
                <a:schemeClr val="accent3"/>
              </a:buClr>
              <a:buSzPct val="130000"/>
              <a:buFont typeface="Tahoma" panose="020B0604030504040204" pitchFamily="34" charset="0"/>
              <a:buChar char="○"/>
              <a:defRPr kumimoji="1" sz="2000" kern="1200">
                <a:solidFill>
                  <a:schemeClr val="tx1"/>
                </a:solidFill>
                <a:latin typeface="+mn-lt"/>
                <a:ea typeface="+mn-ea"/>
                <a:cs typeface="+mn-cs"/>
              </a:defRPr>
            </a:lvl2pPr>
            <a:lvl3pPr marL="857250" indent="-171450" algn="l" defTabSz="685800" rtl="0" eaLnBrk="1" latinLnBrk="0" hangingPunct="1">
              <a:lnSpc>
                <a:spcPct val="90000"/>
              </a:lnSpc>
              <a:spcBef>
                <a:spcPts val="0"/>
              </a:spcBef>
              <a:spcAft>
                <a:spcPts val="600"/>
              </a:spcAft>
              <a:buClr>
                <a:schemeClr val="tx1">
                  <a:lumMod val="50000"/>
                  <a:lumOff val="50000"/>
                </a:schemeClr>
              </a:buClr>
              <a:buSzPct val="130000"/>
              <a:buFont typeface="Tahoma" panose="020B0604030504040204" pitchFamily="34" charset="0"/>
              <a:buChar char="○"/>
              <a:defRPr kumimoji="1" sz="1800" kern="1200">
                <a:solidFill>
                  <a:schemeClr val="tx1"/>
                </a:solidFill>
                <a:latin typeface="+mn-lt"/>
                <a:ea typeface="+mn-ea"/>
                <a:cs typeface="+mn-cs"/>
              </a:defRPr>
            </a:lvl3pPr>
            <a:lvl4pPr marL="1200150" indent="-171450" algn="l" defTabSz="685800" rtl="0" eaLnBrk="1" latinLnBrk="0" hangingPunct="1">
              <a:lnSpc>
                <a:spcPct val="90000"/>
              </a:lnSpc>
              <a:spcBef>
                <a:spcPts val="0"/>
              </a:spcBef>
              <a:spcAft>
                <a:spcPts val="600"/>
              </a:spcAft>
              <a:buClr>
                <a:schemeClr val="bg1">
                  <a:lumMod val="50000"/>
                </a:schemeClr>
              </a:buClr>
              <a:buSzPct val="130000"/>
              <a:buFont typeface="Arial" panose="020B0604020202020204" pitchFamily="34" charset="0"/>
              <a:buChar char="●"/>
              <a:defRPr kumimoji="1" sz="16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50000"/>
                </a:schemeClr>
              </a:buClr>
              <a:buFontTx/>
              <a:buBlip>
                <a:blip r:embed="rId3"/>
              </a:buBlip>
              <a:defRPr kumimoji="1"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Clr>
                <a:schemeClr val="bg1">
                  <a:lumMod val="50000"/>
                </a:schemeClr>
              </a:buClr>
              <a:buFontTx/>
              <a:buBlip>
                <a:blip r:embed="rId3"/>
              </a:buBlip>
              <a:defRPr kumimoji="1" sz="16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9pPr>
          </a:lstStyle>
          <a:p>
            <a:pPr marL="0" indent="0">
              <a:buNone/>
            </a:pPr>
            <a:r>
              <a:rPr lang="ja-JP" altLang="en-US" dirty="0">
                <a:solidFill>
                  <a:srgbClr val="C00000"/>
                </a:solidFill>
                <a:latin typeface="微软雅黑" panose="020B0503020204020204" pitchFamily="34" charset="-122"/>
                <a:ea typeface="微软雅黑" panose="020B0503020204020204" pitchFamily="34" charset="-122"/>
              </a:rPr>
              <a:t>什么是配置中心</a:t>
            </a:r>
          </a:p>
        </p:txBody>
      </p:sp>
      <p:sp>
        <p:nvSpPr>
          <p:cNvPr id="95" name="文本框 94">
            <a:extLst>
              <a:ext uri="{FF2B5EF4-FFF2-40B4-BE49-F238E27FC236}">
                <a16:creationId xmlns:a16="http://schemas.microsoft.com/office/drawing/2014/main" id="{228A23C5-315E-4C0B-85E7-A150149451C5}"/>
              </a:ext>
            </a:extLst>
          </p:cNvPr>
          <p:cNvSpPr txBox="1"/>
          <p:nvPr/>
        </p:nvSpPr>
        <p:spPr>
          <a:xfrm>
            <a:off x="386161" y="1314891"/>
            <a:ext cx="4059826" cy="699230"/>
          </a:xfrm>
          <a:prstGeom prst="rect">
            <a:avLst/>
          </a:prstGeom>
          <a:noFill/>
        </p:spPr>
        <p:txBody>
          <a:bodyPr wrap="square" rtlCol="0">
            <a:spAutoFit/>
          </a:bodyPr>
          <a:lstStyle/>
          <a:p>
            <a:pPr>
              <a:lnSpc>
                <a:spcPct val="150000"/>
              </a:lnSpc>
            </a:pPr>
            <a:r>
              <a:rPr lang="zh-CN" altLang="en-US" sz="1400" b="0" i="0" dirty="0">
                <a:solidFill>
                  <a:schemeClr val="tx1">
                    <a:lumMod val="65000"/>
                    <a:lumOff val="35000"/>
                  </a:schemeClr>
                </a:solidFill>
                <a:effectLst/>
                <a:latin typeface="微软雅黑" panose="020B0503020204020204" pitchFamily="34" charset="-122"/>
                <a:ea typeface="微软雅黑" panose="020B0503020204020204" pitchFamily="34" charset="-122"/>
              </a:rPr>
              <a:t>配置中心是一种统一管理各种应用配置的基础服务组件。</a:t>
            </a:r>
          </a:p>
        </p:txBody>
      </p:sp>
      <p:sp>
        <p:nvSpPr>
          <p:cNvPr id="96" name="文本框 95">
            <a:extLst>
              <a:ext uri="{FF2B5EF4-FFF2-40B4-BE49-F238E27FC236}">
                <a16:creationId xmlns:a16="http://schemas.microsoft.com/office/drawing/2014/main" id="{E9160F47-A025-40D4-833B-D70BB82EC3BF}"/>
              </a:ext>
            </a:extLst>
          </p:cNvPr>
          <p:cNvSpPr txBox="1"/>
          <p:nvPr/>
        </p:nvSpPr>
        <p:spPr>
          <a:xfrm>
            <a:off x="4928277" y="2399853"/>
            <a:ext cx="3903813" cy="1444691"/>
          </a:xfrm>
          <a:prstGeom prst="rect">
            <a:avLst/>
          </a:prstGeom>
          <a:noFill/>
        </p:spPr>
        <p:txBody>
          <a:bodyPr wrap="square" rtlCol="0">
            <a:spAutoFit/>
          </a:bodyPr>
          <a:lstStyle/>
          <a:p>
            <a:pPr>
              <a:lnSpc>
                <a:spcPct val="150000"/>
              </a:lnSpc>
            </a:pPr>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在微服务架构中，当系统从一个单体应用，被拆分成分布式系统上的若干个服务节点后，配置文件也必须跟着迁移，这样会导致配置变得分散，并且还包含着冗余，难于管理。而配置中心将配置从各应用中剥离出来，对配置进行统一管理，应用自身不需要自己去管理配置。</a:t>
            </a:r>
          </a:p>
        </p:txBody>
      </p:sp>
      <p:grpSp>
        <p:nvGrpSpPr>
          <p:cNvPr id="84" name="组合 83">
            <a:extLst>
              <a:ext uri="{FF2B5EF4-FFF2-40B4-BE49-F238E27FC236}">
                <a16:creationId xmlns:a16="http://schemas.microsoft.com/office/drawing/2014/main" id="{A5CA01E8-F32C-B8CA-271C-55F10A48B12D}"/>
              </a:ext>
            </a:extLst>
          </p:cNvPr>
          <p:cNvGrpSpPr/>
          <p:nvPr/>
        </p:nvGrpSpPr>
        <p:grpSpPr>
          <a:xfrm>
            <a:off x="420591" y="1921249"/>
            <a:ext cx="4254727" cy="1941352"/>
            <a:chOff x="693760" y="2541108"/>
            <a:chExt cx="4843088" cy="2733048"/>
          </a:xfrm>
        </p:grpSpPr>
        <p:sp>
          <p:nvSpPr>
            <p:cNvPr id="85" name="矩形 84">
              <a:extLst>
                <a:ext uri="{FF2B5EF4-FFF2-40B4-BE49-F238E27FC236}">
                  <a16:creationId xmlns:a16="http://schemas.microsoft.com/office/drawing/2014/main" id="{0DABB825-6A7D-6A72-54DD-8135092218FE}"/>
                </a:ext>
              </a:extLst>
            </p:cNvPr>
            <p:cNvSpPr/>
            <p:nvPr/>
          </p:nvSpPr>
          <p:spPr>
            <a:xfrm>
              <a:off x="3938106" y="3344728"/>
              <a:ext cx="1598742" cy="631910"/>
            </a:xfrm>
            <a:prstGeom prst="rect">
              <a:avLst/>
            </a:prstGeom>
            <a:solidFill>
              <a:srgbClr val="A5A5A5"/>
            </a:solidFill>
            <a:ln w="28575"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6" name="矩形 85">
              <a:extLst>
                <a:ext uri="{FF2B5EF4-FFF2-40B4-BE49-F238E27FC236}">
                  <a16:creationId xmlns:a16="http://schemas.microsoft.com/office/drawing/2014/main" id="{6B037358-B018-8E54-7EE2-E3057A6A25F7}"/>
                </a:ext>
              </a:extLst>
            </p:cNvPr>
            <p:cNvSpPr/>
            <p:nvPr/>
          </p:nvSpPr>
          <p:spPr>
            <a:xfrm>
              <a:off x="3843595" y="3451707"/>
              <a:ext cx="1598742" cy="631910"/>
            </a:xfrm>
            <a:prstGeom prst="rect">
              <a:avLst/>
            </a:prstGeom>
            <a:solidFill>
              <a:srgbClr val="A5A5A5"/>
            </a:solidFill>
            <a:ln w="28575"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7" name="矩形 86">
              <a:extLst>
                <a:ext uri="{FF2B5EF4-FFF2-40B4-BE49-F238E27FC236}">
                  <a16:creationId xmlns:a16="http://schemas.microsoft.com/office/drawing/2014/main" id="{6204EBB9-DB80-E9D8-1211-CA07C455A6CD}"/>
                </a:ext>
              </a:extLst>
            </p:cNvPr>
            <p:cNvSpPr/>
            <p:nvPr/>
          </p:nvSpPr>
          <p:spPr>
            <a:xfrm>
              <a:off x="3740719" y="3562495"/>
              <a:ext cx="1598742" cy="631910"/>
            </a:xfrm>
            <a:prstGeom prst="rect">
              <a:avLst/>
            </a:prstGeom>
            <a:solidFill>
              <a:srgbClr val="A5A5A5"/>
            </a:solidFill>
            <a:ln w="28575"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服务</a:t>
              </a:r>
              <a:r>
                <a:rPr kumimoji="0" lang="en-US" altLang="zh-CN" sz="11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（配置客户端）</a:t>
              </a:r>
            </a:p>
          </p:txBody>
        </p:sp>
        <p:sp>
          <p:nvSpPr>
            <p:cNvPr id="88" name="矩形 87">
              <a:extLst>
                <a:ext uri="{FF2B5EF4-FFF2-40B4-BE49-F238E27FC236}">
                  <a16:creationId xmlns:a16="http://schemas.microsoft.com/office/drawing/2014/main" id="{477A3A6D-AF65-A5D6-54B8-DD015C6123A7}"/>
                </a:ext>
              </a:extLst>
            </p:cNvPr>
            <p:cNvSpPr/>
            <p:nvPr/>
          </p:nvSpPr>
          <p:spPr>
            <a:xfrm>
              <a:off x="3938106" y="4424479"/>
              <a:ext cx="1598742" cy="631910"/>
            </a:xfrm>
            <a:prstGeom prst="rect">
              <a:avLst/>
            </a:prstGeom>
            <a:solidFill>
              <a:srgbClr val="A5A5A5"/>
            </a:solidFill>
            <a:ln w="28575"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9" name="矩形 88">
              <a:extLst>
                <a:ext uri="{FF2B5EF4-FFF2-40B4-BE49-F238E27FC236}">
                  <a16:creationId xmlns:a16="http://schemas.microsoft.com/office/drawing/2014/main" id="{40563164-919B-70A8-1144-4C9DAFCB1D10}"/>
                </a:ext>
              </a:extLst>
            </p:cNvPr>
            <p:cNvSpPr/>
            <p:nvPr/>
          </p:nvSpPr>
          <p:spPr>
            <a:xfrm>
              <a:off x="3843595" y="4531458"/>
              <a:ext cx="1598742" cy="631910"/>
            </a:xfrm>
            <a:prstGeom prst="rect">
              <a:avLst/>
            </a:prstGeom>
            <a:solidFill>
              <a:srgbClr val="A5A5A5"/>
            </a:solidFill>
            <a:ln w="28575"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0" name="矩形 89">
              <a:extLst>
                <a:ext uri="{FF2B5EF4-FFF2-40B4-BE49-F238E27FC236}">
                  <a16:creationId xmlns:a16="http://schemas.microsoft.com/office/drawing/2014/main" id="{54B72FBF-E4A7-54F0-D963-AFF83FA546D0}"/>
                </a:ext>
              </a:extLst>
            </p:cNvPr>
            <p:cNvSpPr/>
            <p:nvPr/>
          </p:nvSpPr>
          <p:spPr>
            <a:xfrm>
              <a:off x="3740719" y="4642246"/>
              <a:ext cx="1598742" cy="631910"/>
            </a:xfrm>
            <a:prstGeom prst="rect">
              <a:avLst/>
            </a:prstGeom>
            <a:solidFill>
              <a:srgbClr val="A5A5A5"/>
            </a:solidFill>
            <a:ln w="28575"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服务</a:t>
              </a:r>
              <a:r>
                <a:rPr kumimoji="0" lang="en-US" altLang="zh-CN" sz="11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（配置客户端）</a:t>
              </a:r>
            </a:p>
          </p:txBody>
        </p:sp>
        <p:sp>
          <p:nvSpPr>
            <p:cNvPr id="91" name="矩形: 圆角 90">
              <a:extLst>
                <a:ext uri="{FF2B5EF4-FFF2-40B4-BE49-F238E27FC236}">
                  <a16:creationId xmlns:a16="http://schemas.microsoft.com/office/drawing/2014/main" id="{D10297FF-516F-F21B-05F5-ADF2FE20BB8D}"/>
                </a:ext>
              </a:extLst>
            </p:cNvPr>
            <p:cNvSpPr/>
            <p:nvPr/>
          </p:nvSpPr>
          <p:spPr>
            <a:xfrm>
              <a:off x="693760" y="4088115"/>
              <a:ext cx="1365491" cy="680163"/>
            </a:xfrm>
            <a:prstGeom prst="roundRect">
              <a:avLst/>
            </a:prstGeom>
            <a:solidFill>
              <a:srgbClr val="5B9BD5"/>
            </a:solidFill>
            <a:ln w="285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配置中心</a:t>
              </a:r>
            </a:p>
          </p:txBody>
        </p:sp>
        <p:pic>
          <p:nvPicPr>
            <p:cNvPr id="92" name="图形 91" descr="用户 纯色填充">
              <a:extLst>
                <a:ext uri="{FF2B5EF4-FFF2-40B4-BE49-F238E27FC236}">
                  <a16:creationId xmlns:a16="http://schemas.microsoft.com/office/drawing/2014/main" id="{302F3B4C-9D7B-24CB-F48E-DC7AA45FFB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305" y="2541108"/>
              <a:ext cx="914400" cy="914400"/>
            </a:xfrm>
            <a:prstGeom prst="rect">
              <a:avLst/>
            </a:prstGeom>
          </p:spPr>
        </p:pic>
        <p:sp>
          <p:nvSpPr>
            <p:cNvPr id="93" name="箭头: 右 92">
              <a:extLst>
                <a:ext uri="{FF2B5EF4-FFF2-40B4-BE49-F238E27FC236}">
                  <a16:creationId xmlns:a16="http://schemas.microsoft.com/office/drawing/2014/main" id="{8B2DF527-53D8-39F7-6D6B-75E55C809077}"/>
                </a:ext>
              </a:extLst>
            </p:cNvPr>
            <p:cNvSpPr/>
            <p:nvPr/>
          </p:nvSpPr>
          <p:spPr>
            <a:xfrm rot="5400000">
              <a:off x="1081169" y="3625419"/>
              <a:ext cx="614134" cy="146356"/>
            </a:xfrm>
            <a:prstGeom prst="rightArrow">
              <a:avLst/>
            </a:prstGeom>
            <a:solidFill>
              <a:srgbClr val="4472C4">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4472C4">
                    <a:lumMod val="50000"/>
                  </a:srgbClr>
                </a:solidFill>
                <a:effectLst/>
                <a:uLnTx/>
                <a:uFillTx/>
                <a:latin typeface="微软雅黑" panose="020B0503020204020204" pitchFamily="34" charset="-122"/>
                <a:ea typeface="微软雅黑" panose="020B0503020204020204" pitchFamily="34" charset="-122"/>
              </a:endParaRPr>
            </a:p>
          </p:txBody>
        </p:sp>
        <p:sp>
          <p:nvSpPr>
            <p:cNvPr id="135" name="箭头: 右 134">
              <a:extLst>
                <a:ext uri="{FF2B5EF4-FFF2-40B4-BE49-F238E27FC236}">
                  <a16:creationId xmlns:a16="http://schemas.microsoft.com/office/drawing/2014/main" id="{E65756EF-547F-4E9C-B06C-D0987CFCFAB2}"/>
                </a:ext>
              </a:extLst>
            </p:cNvPr>
            <p:cNvSpPr/>
            <p:nvPr/>
          </p:nvSpPr>
          <p:spPr>
            <a:xfrm>
              <a:off x="2239670" y="4219523"/>
              <a:ext cx="1305812" cy="145579"/>
            </a:xfrm>
            <a:prstGeom prst="rightArrow">
              <a:avLst/>
            </a:prstGeom>
            <a:solidFill>
              <a:srgbClr val="4472C4">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4472C4">
                    <a:lumMod val="50000"/>
                  </a:srgbClr>
                </a:solidFill>
                <a:effectLst/>
                <a:uLnTx/>
                <a:uFillTx/>
                <a:latin typeface="微软雅黑" panose="020B0503020204020204" pitchFamily="34" charset="-122"/>
                <a:ea typeface="微软雅黑" panose="020B0503020204020204" pitchFamily="34" charset="-122"/>
              </a:endParaRPr>
            </a:p>
          </p:txBody>
        </p:sp>
        <p:sp>
          <p:nvSpPr>
            <p:cNvPr id="136" name="箭头: 右 135">
              <a:extLst>
                <a:ext uri="{FF2B5EF4-FFF2-40B4-BE49-F238E27FC236}">
                  <a16:creationId xmlns:a16="http://schemas.microsoft.com/office/drawing/2014/main" id="{32BB1457-04A0-1D53-008D-DB5F814FA946}"/>
                </a:ext>
              </a:extLst>
            </p:cNvPr>
            <p:cNvSpPr/>
            <p:nvPr/>
          </p:nvSpPr>
          <p:spPr>
            <a:xfrm rot="10800000">
              <a:off x="2239670" y="4503487"/>
              <a:ext cx="1305812" cy="145579"/>
            </a:xfrm>
            <a:prstGeom prst="rightArrow">
              <a:avLst/>
            </a:prstGeom>
            <a:solidFill>
              <a:srgbClr val="4472C4">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4472C4">
                    <a:lumMod val="50000"/>
                  </a:srgbClr>
                </a:solidFill>
                <a:effectLst/>
                <a:uLnTx/>
                <a:uFillTx/>
                <a:latin typeface="微软雅黑" panose="020B0503020204020204" pitchFamily="34" charset="-122"/>
                <a:ea typeface="微软雅黑" panose="020B0503020204020204" pitchFamily="34" charset="-122"/>
              </a:endParaRPr>
            </a:p>
          </p:txBody>
        </p:sp>
        <p:sp>
          <p:nvSpPr>
            <p:cNvPr id="137" name="文本框 136">
              <a:extLst>
                <a:ext uri="{FF2B5EF4-FFF2-40B4-BE49-F238E27FC236}">
                  <a16:creationId xmlns:a16="http://schemas.microsoft.com/office/drawing/2014/main" id="{65D9AC3D-41E7-3AB4-0AFF-89DD18AEAD2E}"/>
                </a:ext>
              </a:extLst>
            </p:cNvPr>
            <p:cNvSpPr txBox="1"/>
            <p:nvPr/>
          </p:nvSpPr>
          <p:spPr>
            <a:xfrm>
              <a:off x="1416719" y="3532465"/>
              <a:ext cx="1477623" cy="3432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rPr>
                <a:t>① 修改发布配置</a:t>
              </a:r>
            </a:p>
          </p:txBody>
        </p:sp>
        <p:sp>
          <p:nvSpPr>
            <p:cNvPr id="138" name="文本框 137">
              <a:extLst>
                <a:ext uri="{FF2B5EF4-FFF2-40B4-BE49-F238E27FC236}">
                  <a16:creationId xmlns:a16="http://schemas.microsoft.com/office/drawing/2014/main" id="{7F028D16-869E-F6F5-5FFF-BF5416957F8A}"/>
                </a:ext>
              </a:extLst>
            </p:cNvPr>
            <p:cNvSpPr txBox="1"/>
            <p:nvPr/>
          </p:nvSpPr>
          <p:spPr>
            <a:xfrm>
              <a:off x="2112486" y="3960425"/>
              <a:ext cx="1477623" cy="3432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rPr>
                <a:t>② 配置更新通知</a:t>
              </a:r>
            </a:p>
          </p:txBody>
        </p:sp>
        <p:sp>
          <p:nvSpPr>
            <p:cNvPr id="139" name="文本框 138">
              <a:extLst>
                <a:ext uri="{FF2B5EF4-FFF2-40B4-BE49-F238E27FC236}">
                  <a16:creationId xmlns:a16="http://schemas.microsoft.com/office/drawing/2014/main" id="{13856858-B0F1-2645-B80A-4EDD09CCE64F}"/>
                </a:ext>
              </a:extLst>
            </p:cNvPr>
            <p:cNvSpPr txBox="1"/>
            <p:nvPr/>
          </p:nvSpPr>
          <p:spPr>
            <a:xfrm>
              <a:off x="2118638" y="4612695"/>
              <a:ext cx="1477623" cy="3432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rPr>
                <a:t>③ 获取最新配置</a:t>
              </a:r>
            </a:p>
          </p:txBody>
        </p:sp>
      </p:grpSp>
      <p:grpSp>
        <p:nvGrpSpPr>
          <p:cNvPr id="140" name="组合 139">
            <a:extLst>
              <a:ext uri="{FF2B5EF4-FFF2-40B4-BE49-F238E27FC236}">
                <a16:creationId xmlns:a16="http://schemas.microsoft.com/office/drawing/2014/main" id="{6BA98E2C-0666-B81C-54C2-B5AEDE77D715}"/>
              </a:ext>
            </a:extLst>
          </p:cNvPr>
          <p:cNvGrpSpPr/>
          <p:nvPr/>
        </p:nvGrpSpPr>
        <p:grpSpPr>
          <a:xfrm>
            <a:off x="4343399" y="996737"/>
            <a:ext cx="4414440" cy="1330828"/>
            <a:chOff x="5056478" y="912050"/>
            <a:chExt cx="6438556" cy="2095308"/>
          </a:xfrm>
        </p:grpSpPr>
        <p:sp>
          <p:nvSpPr>
            <p:cNvPr id="141" name="椭圆 140">
              <a:extLst>
                <a:ext uri="{FF2B5EF4-FFF2-40B4-BE49-F238E27FC236}">
                  <a16:creationId xmlns:a16="http://schemas.microsoft.com/office/drawing/2014/main" id="{FB167319-9501-D2AB-4B6D-9260074D62F9}"/>
                </a:ext>
              </a:extLst>
            </p:cNvPr>
            <p:cNvSpPr/>
            <p:nvPr/>
          </p:nvSpPr>
          <p:spPr>
            <a:xfrm>
              <a:off x="5056478" y="1634556"/>
              <a:ext cx="1480971" cy="680163"/>
            </a:xfrm>
            <a:prstGeom prst="ellipse">
              <a:avLst/>
            </a:prstGeom>
            <a:noFill/>
            <a:ln w="28575"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用户请求</a:t>
              </a:r>
            </a:p>
          </p:txBody>
        </p:sp>
        <p:sp>
          <p:nvSpPr>
            <p:cNvPr id="142" name="矩形: 圆角 141">
              <a:extLst>
                <a:ext uri="{FF2B5EF4-FFF2-40B4-BE49-F238E27FC236}">
                  <a16:creationId xmlns:a16="http://schemas.microsoft.com/office/drawing/2014/main" id="{99CC9342-8FF3-1A0A-285A-0A07ED766580}"/>
                </a:ext>
              </a:extLst>
            </p:cNvPr>
            <p:cNvSpPr/>
            <p:nvPr/>
          </p:nvSpPr>
          <p:spPr>
            <a:xfrm>
              <a:off x="7040400" y="1634556"/>
              <a:ext cx="1365491" cy="680163"/>
            </a:xfrm>
            <a:prstGeom prst="roundRect">
              <a:avLst/>
            </a:prstGeom>
            <a:solidFill>
              <a:srgbClr val="70AD47"/>
            </a:solidFill>
            <a:ln w="28575"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负载均衡</a:t>
              </a:r>
              <a:endParaRPr kumimoji="0" lang="en-US" altLang="zh-CN"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r>
                <a:rPr kumimoji="0" lang="en-US" altLang="zh-CN"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proxy</a:t>
              </a:r>
              <a:r>
                <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p>
          </p:txBody>
        </p:sp>
        <p:cxnSp>
          <p:nvCxnSpPr>
            <p:cNvPr id="143" name="直接箭头连接符 142">
              <a:extLst>
                <a:ext uri="{FF2B5EF4-FFF2-40B4-BE49-F238E27FC236}">
                  <a16:creationId xmlns:a16="http://schemas.microsoft.com/office/drawing/2014/main" id="{C2355BCA-B638-2B5D-4867-ADB6829A8DBD}"/>
                </a:ext>
              </a:extLst>
            </p:cNvPr>
            <p:cNvCxnSpPr>
              <a:cxnSpLocks/>
              <a:stCxn id="141" idx="6"/>
              <a:endCxn id="142" idx="1"/>
            </p:cNvCxnSpPr>
            <p:nvPr/>
          </p:nvCxnSpPr>
          <p:spPr>
            <a:xfrm>
              <a:off x="6537449" y="1974638"/>
              <a:ext cx="502951" cy="0"/>
            </a:xfrm>
            <a:prstGeom prst="straightConnector1">
              <a:avLst/>
            </a:prstGeom>
            <a:noFill/>
            <a:ln w="38100" cap="flat" cmpd="sng" algn="ctr">
              <a:solidFill>
                <a:sysClr val="window" lastClr="FFFFFF">
                  <a:lumMod val="65000"/>
                </a:sysClr>
              </a:solidFill>
              <a:prstDash val="sysDot"/>
              <a:miter lim="800000"/>
              <a:tailEnd type="triangle"/>
            </a:ln>
            <a:effectLst/>
          </p:spPr>
        </p:cxnSp>
        <p:cxnSp>
          <p:nvCxnSpPr>
            <p:cNvPr id="144" name="直接箭头连接符 143">
              <a:extLst>
                <a:ext uri="{FF2B5EF4-FFF2-40B4-BE49-F238E27FC236}">
                  <a16:creationId xmlns:a16="http://schemas.microsoft.com/office/drawing/2014/main" id="{382C36B3-1829-C1C5-93F2-E662D4910D3F}"/>
                </a:ext>
              </a:extLst>
            </p:cNvPr>
            <p:cNvCxnSpPr>
              <a:cxnSpLocks/>
              <a:stCxn id="142" idx="3"/>
              <a:endCxn id="158" idx="3"/>
            </p:cNvCxnSpPr>
            <p:nvPr/>
          </p:nvCxnSpPr>
          <p:spPr>
            <a:xfrm>
              <a:off x="8405891" y="1974638"/>
              <a:ext cx="617950" cy="0"/>
            </a:xfrm>
            <a:prstGeom prst="straightConnector1">
              <a:avLst/>
            </a:prstGeom>
            <a:noFill/>
            <a:ln w="38100" cap="flat" cmpd="sng" algn="ctr">
              <a:solidFill>
                <a:sysClr val="window" lastClr="FFFFFF">
                  <a:lumMod val="65000"/>
                </a:sysClr>
              </a:solidFill>
              <a:prstDash val="sysDot"/>
              <a:miter lim="800000"/>
              <a:tailEnd type="triangle"/>
            </a:ln>
            <a:effectLst/>
          </p:spPr>
        </p:cxnSp>
        <p:cxnSp>
          <p:nvCxnSpPr>
            <p:cNvPr id="145" name="直接箭头连接符 144">
              <a:extLst>
                <a:ext uri="{FF2B5EF4-FFF2-40B4-BE49-F238E27FC236}">
                  <a16:creationId xmlns:a16="http://schemas.microsoft.com/office/drawing/2014/main" id="{B92A8A25-FAE9-60EF-015D-DA0DB20D2FD6}"/>
                </a:ext>
              </a:extLst>
            </p:cNvPr>
            <p:cNvCxnSpPr>
              <a:cxnSpLocks/>
              <a:stCxn id="142" idx="3"/>
              <a:endCxn id="161" idx="3"/>
            </p:cNvCxnSpPr>
            <p:nvPr/>
          </p:nvCxnSpPr>
          <p:spPr>
            <a:xfrm flipV="1">
              <a:off x="8405891" y="1304136"/>
              <a:ext cx="617951" cy="670502"/>
            </a:xfrm>
            <a:prstGeom prst="straightConnector1">
              <a:avLst/>
            </a:prstGeom>
            <a:noFill/>
            <a:ln w="38100" cap="flat" cmpd="sng" algn="ctr">
              <a:solidFill>
                <a:sysClr val="window" lastClr="FFFFFF">
                  <a:lumMod val="65000"/>
                </a:sysClr>
              </a:solidFill>
              <a:prstDash val="sysDot"/>
              <a:miter lim="800000"/>
              <a:tailEnd type="triangle"/>
            </a:ln>
            <a:effectLst/>
          </p:spPr>
        </p:cxnSp>
        <p:cxnSp>
          <p:nvCxnSpPr>
            <p:cNvPr id="146" name="直接箭头连接符 145">
              <a:extLst>
                <a:ext uri="{FF2B5EF4-FFF2-40B4-BE49-F238E27FC236}">
                  <a16:creationId xmlns:a16="http://schemas.microsoft.com/office/drawing/2014/main" id="{12B8C2F9-CDCA-275B-064B-3D85DB6DB3F5}"/>
                </a:ext>
              </a:extLst>
            </p:cNvPr>
            <p:cNvCxnSpPr>
              <a:cxnSpLocks/>
              <a:stCxn id="142" idx="3"/>
              <a:endCxn id="155" idx="3"/>
            </p:cNvCxnSpPr>
            <p:nvPr/>
          </p:nvCxnSpPr>
          <p:spPr>
            <a:xfrm>
              <a:off x="8405891" y="1974638"/>
              <a:ext cx="615095" cy="659350"/>
            </a:xfrm>
            <a:prstGeom prst="straightConnector1">
              <a:avLst/>
            </a:prstGeom>
            <a:noFill/>
            <a:ln w="38100" cap="flat" cmpd="sng" algn="ctr">
              <a:solidFill>
                <a:sysClr val="window" lastClr="FFFFFF">
                  <a:lumMod val="65000"/>
                </a:sysClr>
              </a:solidFill>
              <a:prstDash val="sysDot"/>
              <a:miter lim="800000"/>
              <a:tailEnd type="triangle"/>
            </a:ln>
            <a:effectLst/>
          </p:spPr>
        </p:cxnSp>
        <p:sp>
          <p:nvSpPr>
            <p:cNvPr id="147" name="矩形 146">
              <a:extLst>
                <a:ext uri="{FF2B5EF4-FFF2-40B4-BE49-F238E27FC236}">
                  <a16:creationId xmlns:a16="http://schemas.microsoft.com/office/drawing/2014/main" id="{757AD072-038A-0E9C-357E-62DCFD457020}"/>
                </a:ext>
              </a:extLst>
            </p:cNvPr>
            <p:cNvSpPr/>
            <p:nvPr/>
          </p:nvSpPr>
          <p:spPr>
            <a:xfrm rot="16200000">
              <a:off x="9070051" y="582374"/>
              <a:ext cx="2095308" cy="2754659"/>
            </a:xfrm>
            <a:prstGeom prst="rect">
              <a:avLst/>
            </a:prstGeom>
            <a:noFill/>
            <a:ln w="19050" cap="flat" cmpd="sng" algn="ctr">
              <a:solidFill>
                <a:srgbClr val="00B0F0"/>
              </a:solidFill>
              <a:prstDash val="dash"/>
              <a:miter lim="800000"/>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Microservices</a:t>
              </a:r>
              <a:endParaRPr kumimoji="0" lang="zh-CN" altLang="en-US" sz="10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grpSp>
          <p:nvGrpSpPr>
            <p:cNvPr id="148" name="组合 147">
              <a:extLst>
                <a:ext uri="{FF2B5EF4-FFF2-40B4-BE49-F238E27FC236}">
                  <a16:creationId xmlns:a16="http://schemas.microsoft.com/office/drawing/2014/main" id="{EA87E057-27A1-D190-2456-B1AC7B1E32C6}"/>
                </a:ext>
              </a:extLst>
            </p:cNvPr>
            <p:cNvGrpSpPr/>
            <p:nvPr/>
          </p:nvGrpSpPr>
          <p:grpSpPr>
            <a:xfrm>
              <a:off x="9023841" y="1032457"/>
              <a:ext cx="2116917" cy="544559"/>
              <a:chOff x="8993361" y="1154377"/>
              <a:chExt cx="2116917" cy="716608"/>
            </a:xfrm>
          </p:grpSpPr>
          <p:sp>
            <p:nvSpPr>
              <p:cNvPr id="160" name="矩形: 圆角 159">
                <a:extLst>
                  <a:ext uri="{FF2B5EF4-FFF2-40B4-BE49-F238E27FC236}">
                    <a16:creationId xmlns:a16="http://schemas.microsoft.com/office/drawing/2014/main" id="{E825D704-1005-B805-49FA-00337BF12EC8}"/>
                  </a:ext>
                </a:extLst>
              </p:cNvPr>
              <p:cNvSpPr/>
              <p:nvPr/>
            </p:nvSpPr>
            <p:spPr>
              <a:xfrm>
                <a:off x="8993361" y="1155961"/>
                <a:ext cx="2116917" cy="715024"/>
              </a:xfrm>
              <a:prstGeom prst="roundRect">
                <a:avLst/>
              </a:prstGeom>
              <a:solidFill>
                <a:srgbClr val="3399FF"/>
              </a:solidFill>
              <a:ln w="28575" cap="flat" cmpd="sng" algn="ctr">
                <a:noFill/>
                <a:prstDash val="solid"/>
                <a:miter lim="800000"/>
              </a:ln>
              <a:effectLst/>
            </p:spPr>
            <p:txBody>
              <a:bodyPr rtlCol="0" anchor="ctr"/>
              <a:lstStyle/>
              <a:p>
                <a:pPr marL="0" marR="0" lvl="2" indent="0" algn="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61" name="矩形: 圆顶角 160">
                <a:extLst>
                  <a:ext uri="{FF2B5EF4-FFF2-40B4-BE49-F238E27FC236}">
                    <a16:creationId xmlns:a16="http://schemas.microsoft.com/office/drawing/2014/main" id="{2D85724C-A4BD-841C-9AA1-63B5991B4C53}"/>
                  </a:ext>
                </a:extLst>
              </p:cNvPr>
              <p:cNvSpPr/>
              <p:nvPr/>
            </p:nvSpPr>
            <p:spPr>
              <a:xfrm rot="16200000">
                <a:off x="9179759" y="967980"/>
                <a:ext cx="715025" cy="1087819"/>
              </a:xfrm>
              <a:prstGeom prst="round2SameRect">
                <a:avLst/>
              </a:prstGeom>
              <a:solidFill>
                <a:srgbClr val="0B5F8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62" name="文本框 161">
                <a:extLst>
                  <a:ext uri="{FF2B5EF4-FFF2-40B4-BE49-F238E27FC236}">
                    <a16:creationId xmlns:a16="http://schemas.microsoft.com/office/drawing/2014/main" id="{C4CEED7C-E14B-A6A8-FDEF-CDB1268405EE}"/>
                  </a:ext>
                </a:extLst>
              </p:cNvPr>
              <p:cNvSpPr txBox="1"/>
              <p:nvPr/>
            </p:nvSpPr>
            <p:spPr>
              <a:xfrm>
                <a:off x="9122954" y="1323894"/>
                <a:ext cx="1017504" cy="40823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配置文件</a:t>
                </a:r>
              </a:p>
            </p:txBody>
          </p:sp>
        </p:grpSp>
        <p:grpSp>
          <p:nvGrpSpPr>
            <p:cNvPr id="149" name="组合 148">
              <a:extLst>
                <a:ext uri="{FF2B5EF4-FFF2-40B4-BE49-F238E27FC236}">
                  <a16:creationId xmlns:a16="http://schemas.microsoft.com/office/drawing/2014/main" id="{FBCE18FB-926A-79DA-883D-17EEBD6A1E46}"/>
                </a:ext>
              </a:extLst>
            </p:cNvPr>
            <p:cNvGrpSpPr/>
            <p:nvPr/>
          </p:nvGrpSpPr>
          <p:grpSpPr>
            <a:xfrm>
              <a:off x="9023840" y="1702959"/>
              <a:ext cx="2116917" cy="544560"/>
              <a:chOff x="8993361" y="1154376"/>
              <a:chExt cx="2116917" cy="716609"/>
            </a:xfrm>
          </p:grpSpPr>
          <p:sp>
            <p:nvSpPr>
              <p:cNvPr id="157" name="矩形: 圆角 156">
                <a:extLst>
                  <a:ext uri="{FF2B5EF4-FFF2-40B4-BE49-F238E27FC236}">
                    <a16:creationId xmlns:a16="http://schemas.microsoft.com/office/drawing/2014/main" id="{7E46EA09-E107-64F8-EEBA-B78F2644355B}"/>
                  </a:ext>
                </a:extLst>
              </p:cNvPr>
              <p:cNvSpPr/>
              <p:nvPr/>
            </p:nvSpPr>
            <p:spPr>
              <a:xfrm>
                <a:off x="8993361" y="1155961"/>
                <a:ext cx="2116917" cy="715024"/>
              </a:xfrm>
              <a:prstGeom prst="roundRect">
                <a:avLst/>
              </a:prstGeom>
              <a:solidFill>
                <a:srgbClr val="3399FF"/>
              </a:solidFill>
              <a:ln w="28575"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8" name="矩形: 圆顶角 157">
                <a:extLst>
                  <a:ext uri="{FF2B5EF4-FFF2-40B4-BE49-F238E27FC236}">
                    <a16:creationId xmlns:a16="http://schemas.microsoft.com/office/drawing/2014/main" id="{26CAF5B4-2B0D-5DCC-B151-B47B563B58AF}"/>
                  </a:ext>
                </a:extLst>
              </p:cNvPr>
              <p:cNvSpPr/>
              <p:nvPr/>
            </p:nvSpPr>
            <p:spPr>
              <a:xfrm rot="16200000">
                <a:off x="9179759" y="967980"/>
                <a:ext cx="715025" cy="1087818"/>
              </a:xfrm>
              <a:prstGeom prst="round2SameRect">
                <a:avLst/>
              </a:prstGeom>
              <a:solidFill>
                <a:srgbClr val="0B5F8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9" name="文本框 158">
                <a:extLst>
                  <a:ext uri="{FF2B5EF4-FFF2-40B4-BE49-F238E27FC236}">
                    <a16:creationId xmlns:a16="http://schemas.microsoft.com/office/drawing/2014/main" id="{07611140-2A76-7FBF-4BAC-8B14FCEF8A00}"/>
                  </a:ext>
                </a:extLst>
              </p:cNvPr>
              <p:cNvSpPr txBox="1"/>
              <p:nvPr/>
            </p:nvSpPr>
            <p:spPr>
              <a:xfrm>
                <a:off x="9122954" y="1323894"/>
                <a:ext cx="1017504" cy="40823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配置文件</a:t>
                </a:r>
              </a:p>
            </p:txBody>
          </p:sp>
        </p:grpSp>
        <p:grpSp>
          <p:nvGrpSpPr>
            <p:cNvPr id="150" name="组合 149">
              <a:extLst>
                <a:ext uri="{FF2B5EF4-FFF2-40B4-BE49-F238E27FC236}">
                  <a16:creationId xmlns:a16="http://schemas.microsoft.com/office/drawing/2014/main" id="{C0E5ED36-5482-D9BF-AF55-2C94E38133AD}"/>
                </a:ext>
              </a:extLst>
            </p:cNvPr>
            <p:cNvGrpSpPr/>
            <p:nvPr/>
          </p:nvGrpSpPr>
          <p:grpSpPr>
            <a:xfrm>
              <a:off x="9020985" y="2362309"/>
              <a:ext cx="2116917" cy="544559"/>
              <a:chOff x="8993361" y="1154377"/>
              <a:chExt cx="2116917" cy="716608"/>
            </a:xfrm>
          </p:grpSpPr>
          <p:sp>
            <p:nvSpPr>
              <p:cNvPr id="154" name="矩形: 圆角 153">
                <a:extLst>
                  <a:ext uri="{FF2B5EF4-FFF2-40B4-BE49-F238E27FC236}">
                    <a16:creationId xmlns:a16="http://schemas.microsoft.com/office/drawing/2014/main" id="{BDC60389-F383-6A4A-85D5-0B71CF5C5C0E}"/>
                  </a:ext>
                </a:extLst>
              </p:cNvPr>
              <p:cNvSpPr/>
              <p:nvPr/>
            </p:nvSpPr>
            <p:spPr>
              <a:xfrm>
                <a:off x="8993361" y="1155961"/>
                <a:ext cx="2116917" cy="715024"/>
              </a:xfrm>
              <a:prstGeom prst="roundRect">
                <a:avLst/>
              </a:prstGeom>
              <a:solidFill>
                <a:srgbClr val="3399FF"/>
              </a:solidFill>
              <a:ln w="28575"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5" name="矩形: 圆顶角 154">
                <a:extLst>
                  <a:ext uri="{FF2B5EF4-FFF2-40B4-BE49-F238E27FC236}">
                    <a16:creationId xmlns:a16="http://schemas.microsoft.com/office/drawing/2014/main" id="{ABC6084D-BE2B-8402-E1A4-C76917F27AFD}"/>
                  </a:ext>
                </a:extLst>
              </p:cNvPr>
              <p:cNvSpPr/>
              <p:nvPr/>
            </p:nvSpPr>
            <p:spPr>
              <a:xfrm rot="16200000">
                <a:off x="9179760" y="967979"/>
                <a:ext cx="715025" cy="1087821"/>
              </a:xfrm>
              <a:prstGeom prst="round2SameRect">
                <a:avLst/>
              </a:prstGeom>
              <a:solidFill>
                <a:srgbClr val="0B5F8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6" name="文本框 155">
                <a:extLst>
                  <a:ext uri="{FF2B5EF4-FFF2-40B4-BE49-F238E27FC236}">
                    <a16:creationId xmlns:a16="http://schemas.microsoft.com/office/drawing/2014/main" id="{3F895DBC-9F8D-D0C0-C0CA-516514AB6839}"/>
                  </a:ext>
                </a:extLst>
              </p:cNvPr>
              <p:cNvSpPr txBox="1"/>
              <p:nvPr/>
            </p:nvSpPr>
            <p:spPr>
              <a:xfrm>
                <a:off x="9113717" y="1323894"/>
                <a:ext cx="1017504" cy="40823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配置文件</a:t>
                </a:r>
              </a:p>
            </p:txBody>
          </p:sp>
        </p:grpSp>
        <p:sp>
          <p:nvSpPr>
            <p:cNvPr id="151" name="文本框 150">
              <a:extLst>
                <a:ext uri="{FF2B5EF4-FFF2-40B4-BE49-F238E27FC236}">
                  <a16:creationId xmlns:a16="http://schemas.microsoft.com/office/drawing/2014/main" id="{39AF02E9-4BB7-E456-E796-5AE7F726AA91}"/>
                </a:ext>
              </a:extLst>
            </p:cNvPr>
            <p:cNvSpPr txBox="1"/>
            <p:nvPr/>
          </p:nvSpPr>
          <p:spPr>
            <a:xfrm>
              <a:off x="10249556" y="1160804"/>
              <a:ext cx="753309" cy="31022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服务</a:t>
              </a:r>
              <a:r>
                <a:rPr kumimoji="0" lang="en-US" altLang="zh-CN"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1</a:t>
              </a:r>
              <a:endPar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2" name="文本框 151">
              <a:extLst>
                <a:ext uri="{FF2B5EF4-FFF2-40B4-BE49-F238E27FC236}">
                  <a16:creationId xmlns:a16="http://schemas.microsoft.com/office/drawing/2014/main" id="{A5670D6B-5BFD-F637-1F5F-66F895A8F01C}"/>
                </a:ext>
              </a:extLst>
            </p:cNvPr>
            <p:cNvSpPr txBox="1"/>
            <p:nvPr/>
          </p:nvSpPr>
          <p:spPr>
            <a:xfrm>
              <a:off x="10249556" y="1831306"/>
              <a:ext cx="753309" cy="31022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服务</a:t>
              </a:r>
              <a:r>
                <a:rPr kumimoji="0" lang="en-US" altLang="zh-CN"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a:t>
              </a:r>
              <a:endPar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3" name="文本框 152">
              <a:extLst>
                <a:ext uri="{FF2B5EF4-FFF2-40B4-BE49-F238E27FC236}">
                  <a16:creationId xmlns:a16="http://schemas.microsoft.com/office/drawing/2014/main" id="{ACE20514-B6CF-2A87-277D-A269253B9790}"/>
                </a:ext>
              </a:extLst>
            </p:cNvPr>
            <p:cNvSpPr txBox="1"/>
            <p:nvPr/>
          </p:nvSpPr>
          <p:spPr>
            <a:xfrm>
              <a:off x="10222834" y="2480495"/>
              <a:ext cx="795393" cy="31022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服务</a:t>
              </a:r>
              <a:r>
                <a:rPr kumimoji="0" lang="en-US" altLang="zh-CN"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N</a:t>
              </a:r>
              <a:endPar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47" name="文本框 46">
            <a:extLst>
              <a:ext uri="{FF2B5EF4-FFF2-40B4-BE49-F238E27FC236}">
                <a16:creationId xmlns:a16="http://schemas.microsoft.com/office/drawing/2014/main" id="{B482B9E6-D924-9A18-6E54-FCB4C6F686E7}"/>
              </a:ext>
            </a:extLst>
          </p:cNvPr>
          <p:cNvSpPr txBox="1"/>
          <p:nvPr/>
        </p:nvSpPr>
        <p:spPr>
          <a:xfrm>
            <a:off x="325128" y="4252389"/>
            <a:ext cx="10866465" cy="295978"/>
          </a:xfrm>
          <a:prstGeom prst="rect">
            <a:avLst/>
          </a:prstGeom>
          <a:noFill/>
        </p:spPr>
        <p:txBody>
          <a:bodyPr wrap="square" rtlCol="0">
            <a:spAutoFit/>
          </a:bodyPr>
          <a:lstStyle/>
          <a:p>
            <a:pPr>
              <a:lnSpc>
                <a:spcPct val="150000"/>
              </a:lnSpc>
            </a:pPr>
            <a:r>
              <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rPr>
              <a:t>Apollo</a:t>
            </a:r>
            <a:r>
              <a:rPr lang="en-US" altLang="zh-CN" sz="1000" b="1" i="0" dirty="0">
                <a:solidFill>
                  <a:schemeClr val="tx1">
                    <a:lumMod val="65000"/>
                    <a:lumOff val="35000"/>
                  </a:schemeClr>
                </a:solidFill>
                <a:effectLst/>
                <a:latin typeface="微软雅黑" panose="020B0503020204020204" pitchFamily="34" charset="-122"/>
                <a:ea typeface="微软雅黑" panose="020B0503020204020204" pitchFamily="34" charset="-122"/>
              </a:rPr>
              <a:t> : </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携程开源的配置管理中心，具备规范的权限、流程治理等特性。</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EF0ED526-D6C0-4D29-6A80-7B88B004F5F4}"/>
              </a:ext>
            </a:extLst>
          </p:cNvPr>
          <p:cNvSpPr txBox="1"/>
          <p:nvPr/>
        </p:nvSpPr>
        <p:spPr>
          <a:xfrm>
            <a:off x="327323" y="3980152"/>
            <a:ext cx="10866465" cy="295978"/>
          </a:xfrm>
          <a:prstGeom prst="rect">
            <a:avLst/>
          </a:prstGeom>
          <a:noFill/>
        </p:spPr>
        <p:txBody>
          <a:bodyPr wrap="square" rtlCol="0">
            <a:spAutoFit/>
          </a:bodyPr>
          <a:lstStyle/>
          <a:p>
            <a:pPr>
              <a:lnSpc>
                <a:spcPct val="150000"/>
              </a:lnSpc>
            </a:pPr>
            <a:r>
              <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rPr>
              <a:t>Spring Cloud Config :</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 Spring Cloud </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的生态组件，是一个解决分布式系统的配置管理方案，可以和</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Spring Cloud</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体系无缝整合。</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BCA43F52-C8C2-19A8-C95D-D2B4D9A0E083}"/>
              </a:ext>
            </a:extLst>
          </p:cNvPr>
          <p:cNvSpPr txBox="1"/>
          <p:nvPr/>
        </p:nvSpPr>
        <p:spPr>
          <a:xfrm>
            <a:off x="325129" y="4516047"/>
            <a:ext cx="10866465" cy="295978"/>
          </a:xfrm>
          <a:prstGeom prst="rect">
            <a:avLst/>
          </a:prstGeom>
          <a:noFill/>
        </p:spPr>
        <p:txBody>
          <a:bodyPr wrap="square" rtlCol="0">
            <a:spAutoFit/>
          </a:bodyPr>
          <a:lstStyle/>
          <a:p>
            <a:pPr>
              <a:lnSpc>
                <a:spcPct val="150000"/>
              </a:lnSpc>
            </a:pPr>
            <a:r>
              <a:rPr lang="en-US" altLang="zh-CN" sz="1000" b="1" i="0" dirty="0" err="1">
                <a:solidFill>
                  <a:schemeClr val="tx1">
                    <a:lumMod val="65000"/>
                    <a:lumOff val="35000"/>
                  </a:schemeClr>
                </a:solidFill>
                <a:effectLst/>
                <a:latin typeface="微软雅黑" panose="020B0503020204020204" pitchFamily="34" charset="-122"/>
                <a:ea typeface="微软雅黑" panose="020B0503020204020204" pitchFamily="34" charset="-122"/>
              </a:rPr>
              <a:t>Nacos</a:t>
            </a:r>
            <a:r>
              <a:rPr lang="en-US" altLang="zh-CN" sz="1000" i="0" dirty="0">
                <a:solidFill>
                  <a:schemeClr val="tx1">
                    <a:lumMod val="65000"/>
                    <a:lumOff val="35000"/>
                  </a:schemeClr>
                </a:solidFill>
                <a:effectLst/>
                <a:latin typeface="微软雅黑" panose="020B0503020204020204" pitchFamily="34" charset="-122"/>
                <a:ea typeface="微软雅黑" panose="020B0503020204020204" pitchFamily="34" charset="-122"/>
              </a:rPr>
              <a:t> </a:t>
            </a:r>
            <a:r>
              <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000" i="0" dirty="0">
                <a:solidFill>
                  <a:schemeClr val="tx1">
                    <a:lumMod val="65000"/>
                    <a:lumOff val="35000"/>
                  </a:schemeClr>
                </a:solidFill>
                <a:effectLst/>
                <a:latin typeface="微软雅黑" panose="020B0503020204020204" pitchFamily="34" charset="-122"/>
                <a:ea typeface="微软雅黑" panose="020B0503020204020204" pitchFamily="34" charset="-122"/>
              </a:rPr>
              <a:t>是阿里巴巴开源的一个更易于构建云原生应用的动态服务发现、配置管理和服务管理平台。</a:t>
            </a:r>
            <a:endParaRPr lang="en-US" altLang="zh-CN" sz="1000" i="0" dirty="0">
              <a:solidFill>
                <a:schemeClr val="tx1">
                  <a:lumMod val="65000"/>
                  <a:lumOff val="35000"/>
                </a:schemeClr>
              </a:solidFill>
              <a:effectLst/>
              <a:latin typeface="微软雅黑" panose="020B0503020204020204" pitchFamily="34" charset="-122"/>
              <a:ea typeface="微软雅黑" panose="020B0503020204020204" pitchFamily="34" charset="-122"/>
            </a:endParaRPr>
          </a:p>
        </p:txBody>
      </p:sp>
      <p:sp>
        <p:nvSpPr>
          <p:cNvPr id="50" name="フッター プレースホルダー 2">
            <a:extLst>
              <a:ext uri="{FF2B5EF4-FFF2-40B4-BE49-F238E27FC236}">
                <a16:creationId xmlns:a16="http://schemas.microsoft.com/office/drawing/2014/main" id="{44283E6B-312C-F2C9-B633-18BFAB77D490}"/>
              </a:ext>
            </a:extLst>
          </p:cNvPr>
          <p:cNvSpPr>
            <a:spLocks noGrp="1"/>
          </p:cNvSpPr>
          <p:nvPr>
            <p:ph type="ftr" sz="quarter" idx="11"/>
          </p:nvPr>
        </p:nvSpPr>
        <p:spPr>
          <a:xfrm>
            <a:off x="7756525" y="4888352"/>
            <a:ext cx="1156117" cy="107722"/>
          </a:xfrm>
        </p:spPr>
        <p:txBody>
          <a:bodyPr/>
          <a:lstStyle/>
          <a:p>
            <a:r>
              <a:rPr kumimoji="1" lang="en-US" altLang="ja-JP" dirty="0"/>
              <a:t>© 2021 Fujitsu Limited</a:t>
            </a:r>
            <a:endParaRPr kumimoji="1" lang="ja-JP" altLang="en-US" dirty="0"/>
          </a:p>
        </p:txBody>
      </p:sp>
    </p:spTree>
    <p:extLst>
      <p:ext uri="{BB962C8B-B14F-4D97-AF65-F5344CB8AC3E}">
        <p14:creationId xmlns:p14="http://schemas.microsoft.com/office/powerpoint/2010/main" val="106007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4289A4-08E2-4A31-94BF-775492EB5EB8}"/>
              </a:ext>
            </a:extLst>
          </p:cNvPr>
          <p:cNvSpPr>
            <a:spLocks noGrp="1"/>
          </p:cNvSpPr>
          <p:nvPr>
            <p:ph type="title"/>
          </p:nvPr>
        </p:nvSpPr>
        <p:spPr>
          <a:xfrm>
            <a:off x="229767" y="232764"/>
            <a:ext cx="7740000" cy="313932"/>
          </a:xfrm>
        </p:spPr>
        <p:txBody>
          <a:bodyPr/>
          <a:lstStyle/>
          <a:p>
            <a:r>
              <a:rPr kumimoji="1" lang="ja-JP" altLang="en-US" sz="2400" dirty="0"/>
              <a:t>マイクロサービスアーキテクチャを生産実績</a:t>
            </a:r>
            <a:r>
              <a:rPr kumimoji="1" lang="en-US" altLang="ja-JP" sz="2400" dirty="0"/>
              <a:t>PJ</a:t>
            </a:r>
            <a:r>
              <a:rPr kumimoji="1" lang="ja-JP" altLang="en-US" sz="2400" dirty="0"/>
              <a:t>への運用</a:t>
            </a:r>
          </a:p>
        </p:txBody>
      </p:sp>
      <p:grpSp>
        <p:nvGrpSpPr>
          <p:cNvPr id="199" name="组合 198">
            <a:extLst>
              <a:ext uri="{FF2B5EF4-FFF2-40B4-BE49-F238E27FC236}">
                <a16:creationId xmlns:a16="http://schemas.microsoft.com/office/drawing/2014/main" id="{3BB9F1CF-A3B6-C4BF-FC35-B5ACC57ED339}"/>
              </a:ext>
            </a:extLst>
          </p:cNvPr>
          <p:cNvGrpSpPr/>
          <p:nvPr/>
        </p:nvGrpSpPr>
        <p:grpSpPr>
          <a:xfrm>
            <a:off x="426008" y="816108"/>
            <a:ext cx="8250448" cy="3911691"/>
            <a:chOff x="339970" y="962493"/>
            <a:chExt cx="11489462" cy="5447367"/>
          </a:xfrm>
        </p:grpSpPr>
        <p:pic>
          <p:nvPicPr>
            <p:cNvPr id="200" name="图形 199" descr="平板电脑 纯色填充">
              <a:extLst>
                <a:ext uri="{FF2B5EF4-FFF2-40B4-BE49-F238E27FC236}">
                  <a16:creationId xmlns:a16="http://schemas.microsoft.com/office/drawing/2014/main" id="{E5248B2E-BB5D-E7A7-AC72-87180265F9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122" y="962493"/>
              <a:ext cx="746760" cy="746760"/>
            </a:xfrm>
            <a:prstGeom prst="rect">
              <a:avLst/>
            </a:prstGeom>
          </p:spPr>
        </p:pic>
        <p:sp>
          <p:nvSpPr>
            <p:cNvPr id="201" name="矩形: 圆角 200">
              <a:extLst>
                <a:ext uri="{FF2B5EF4-FFF2-40B4-BE49-F238E27FC236}">
                  <a16:creationId xmlns:a16="http://schemas.microsoft.com/office/drawing/2014/main" id="{4C3296F7-468F-0F8C-4884-F66786C9EE97}"/>
                </a:ext>
              </a:extLst>
            </p:cNvPr>
            <p:cNvSpPr/>
            <p:nvPr/>
          </p:nvSpPr>
          <p:spPr>
            <a:xfrm>
              <a:off x="385086" y="3032060"/>
              <a:ext cx="1303020" cy="2050480"/>
            </a:xfrm>
            <a:prstGeom prst="roundRect">
              <a:avLst>
                <a:gd name="adj" fmla="val 6539"/>
              </a:avLst>
            </a:prstGeom>
            <a:solidFill>
              <a:schemeClr val="accent6">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202" name="矩形 201">
              <a:extLst>
                <a:ext uri="{FF2B5EF4-FFF2-40B4-BE49-F238E27FC236}">
                  <a16:creationId xmlns:a16="http://schemas.microsoft.com/office/drawing/2014/main" id="{C3105DC9-FD18-D82E-8B11-0B2774080E1B}"/>
                </a:ext>
              </a:extLst>
            </p:cNvPr>
            <p:cNvSpPr/>
            <p:nvPr/>
          </p:nvSpPr>
          <p:spPr>
            <a:xfrm>
              <a:off x="552726" y="3231880"/>
              <a:ext cx="982980" cy="1282658"/>
            </a:xfrm>
            <a:prstGeom prst="rect">
              <a:avLst/>
            </a:prstGeom>
            <a:solidFill>
              <a:schemeClr val="accent5">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Gateway</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203" name="文本框 202">
              <a:extLst>
                <a:ext uri="{FF2B5EF4-FFF2-40B4-BE49-F238E27FC236}">
                  <a16:creationId xmlns:a16="http://schemas.microsoft.com/office/drawing/2014/main" id="{DCD525D3-E53B-1785-7194-EB9834EA7E27}"/>
                </a:ext>
              </a:extLst>
            </p:cNvPr>
            <p:cNvSpPr txBox="1"/>
            <p:nvPr/>
          </p:nvSpPr>
          <p:spPr>
            <a:xfrm>
              <a:off x="741728" y="4633398"/>
              <a:ext cx="542900" cy="300024"/>
            </a:xfrm>
            <a:prstGeom prst="rect">
              <a:avLst/>
            </a:prstGeom>
            <a:noFill/>
          </p:spPr>
          <p:txBody>
            <a:bodyPr wrap="none" rtlCol="0">
              <a:spAutoFit/>
            </a:bodyPr>
            <a:lstStyle/>
            <a:p>
              <a:r>
                <a:rPr lang="ja-JP" altLang="en-US" sz="800" dirty="0">
                  <a:latin typeface="Meiryo UI" panose="020B0604030504040204" pitchFamily="34" charset="-128"/>
                  <a:ea typeface="Meiryo UI" panose="020B0604030504040204" pitchFamily="34" charset="-128"/>
                </a:rPr>
                <a:t>网关</a:t>
              </a:r>
            </a:p>
          </p:txBody>
        </p:sp>
        <p:sp>
          <p:nvSpPr>
            <p:cNvPr id="204" name="矩形: 圆角 203">
              <a:extLst>
                <a:ext uri="{FF2B5EF4-FFF2-40B4-BE49-F238E27FC236}">
                  <a16:creationId xmlns:a16="http://schemas.microsoft.com/office/drawing/2014/main" id="{71A01E2F-2A12-50A5-3489-14609F7D3980}"/>
                </a:ext>
              </a:extLst>
            </p:cNvPr>
            <p:cNvSpPr/>
            <p:nvPr/>
          </p:nvSpPr>
          <p:spPr>
            <a:xfrm>
              <a:off x="386816" y="5623560"/>
              <a:ext cx="4073857" cy="786300"/>
            </a:xfrm>
            <a:prstGeom prst="roundRect">
              <a:avLst>
                <a:gd name="adj" fmla="val 8275"/>
              </a:avLst>
            </a:prstGeom>
            <a:solidFill>
              <a:schemeClr val="tx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ja-JP" altLang="en-US" sz="800" dirty="0">
                  <a:solidFill>
                    <a:schemeClr val="tx1"/>
                  </a:solidFill>
                  <a:latin typeface="Meiryo UI" panose="020B0604030504040204" pitchFamily="34" charset="-128"/>
                  <a:ea typeface="Meiryo UI" panose="020B0604030504040204" pitchFamily="34" charset="-128"/>
                </a:rPr>
                <a:t>认证中心</a:t>
              </a:r>
            </a:p>
          </p:txBody>
        </p:sp>
        <p:sp>
          <p:nvSpPr>
            <p:cNvPr id="205" name="矩形 204">
              <a:extLst>
                <a:ext uri="{FF2B5EF4-FFF2-40B4-BE49-F238E27FC236}">
                  <a16:creationId xmlns:a16="http://schemas.microsoft.com/office/drawing/2014/main" id="{14F6D38D-3C6D-C243-6CE1-09D06A92204C}"/>
                </a:ext>
              </a:extLst>
            </p:cNvPr>
            <p:cNvSpPr/>
            <p:nvPr/>
          </p:nvSpPr>
          <p:spPr>
            <a:xfrm>
              <a:off x="552725" y="5735416"/>
              <a:ext cx="3749518" cy="318340"/>
            </a:xfrm>
            <a:prstGeom prst="rect">
              <a:avLst/>
            </a:prstGeom>
            <a:solidFill>
              <a:schemeClr val="tx2">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Auth</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206" name="矩形: 圆角 205">
              <a:extLst>
                <a:ext uri="{FF2B5EF4-FFF2-40B4-BE49-F238E27FC236}">
                  <a16:creationId xmlns:a16="http://schemas.microsoft.com/office/drawing/2014/main" id="{BFD9F9F1-E07C-8715-B54E-6409C33FBF49}"/>
                </a:ext>
              </a:extLst>
            </p:cNvPr>
            <p:cNvSpPr/>
            <p:nvPr/>
          </p:nvSpPr>
          <p:spPr>
            <a:xfrm>
              <a:off x="4577396" y="5623560"/>
              <a:ext cx="4035677" cy="786300"/>
            </a:xfrm>
            <a:prstGeom prst="roundRect">
              <a:avLst>
                <a:gd name="adj" fmla="val 10673"/>
              </a:avLst>
            </a:prstGeom>
            <a:solidFill>
              <a:srgbClr val="FFE1E1"/>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链路监控服务中心</a:t>
              </a:r>
            </a:p>
          </p:txBody>
        </p:sp>
        <p:sp>
          <p:nvSpPr>
            <p:cNvPr id="207" name="矩形 206">
              <a:extLst>
                <a:ext uri="{FF2B5EF4-FFF2-40B4-BE49-F238E27FC236}">
                  <a16:creationId xmlns:a16="http://schemas.microsoft.com/office/drawing/2014/main" id="{0BC6B48B-B932-0E2F-560E-41B7C82D4D26}"/>
                </a:ext>
              </a:extLst>
            </p:cNvPr>
            <p:cNvSpPr/>
            <p:nvPr/>
          </p:nvSpPr>
          <p:spPr>
            <a:xfrm>
              <a:off x="4737290" y="5735416"/>
              <a:ext cx="3691170" cy="318340"/>
            </a:xfrm>
            <a:prstGeom prst="rect">
              <a:avLst/>
            </a:prstGeom>
            <a:solidFill>
              <a:srgbClr val="FFB7B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Zipkin</a:t>
              </a:r>
              <a:r>
                <a:rPr lang="en-US" altLang="zh-CN" sz="800" dirty="0">
                  <a:solidFill>
                    <a:schemeClr val="tx1"/>
                  </a:solidFill>
                  <a:latin typeface="Meiryo UI" panose="020B0604030504040204" pitchFamily="34" charset="-128"/>
                  <a:ea typeface="Meiryo UI" panose="020B0604030504040204" pitchFamily="34" charset="-128"/>
                </a:rPr>
                <a:t> / Sky Walking</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208" name="矩形: 圆角 207">
              <a:extLst>
                <a:ext uri="{FF2B5EF4-FFF2-40B4-BE49-F238E27FC236}">
                  <a16:creationId xmlns:a16="http://schemas.microsoft.com/office/drawing/2014/main" id="{B02B67A8-28F0-874F-7FE9-6084A96EBBCE}"/>
                </a:ext>
              </a:extLst>
            </p:cNvPr>
            <p:cNvSpPr/>
            <p:nvPr/>
          </p:nvSpPr>
          <p:spPr>
            <a:xfrm>
              <a:off x="2193224" y="3025121"/>
              <a:ext cx="6401383" cy="2067522"/>
            </a:xfrm>
            <a:prstGeom prst="roundRect">
              <a:avLst>
                <a:gd name="adj" fmla="val 4336"/>
              </a:avLst>
            </a:prstGeom>
            <a:noFill/>
            <a:ln w="19050">
              <a:solidFill>
                <a:schemeClr val="tx1">
                  <a:lumMod val="65000"/>
                  <a:lumOff val="3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209" name="矩形: 圆角 208">
              <a:extLst>
                <a:ext uri="{FF2B5EF4-FFF2-40B4-BE49-F238E27FC236}">
                  <a16:creationId xmlns:a16="http://schemas.microsoft.com/office/drawing/2014/main" id="{2F004C2A-38A0-8F35-2F78-0DCCC69FAA52}"/>
                </a:ext>
              </a:extLst>
            </p:cNvPr>
            <p:cNvSpPr/>
            <p:nvPr/>
          </p:nvSpPr>
          <p:spPr>
            <a:xfrm>
              <a:off x="2335668" y="3137571"/>
              <a:ext cx="1530794" cy="1834397"/>
            </a:xfrm>
            <a:prstGeom prst="roundRect">
              <a:avLst>
                <a:gd name="adj" fmla="val 4368"/>
              </a:avLst>
            </a:prstGeom>
            <a:solidFill>
              <a:schemeClr val="accent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210" name="矩形 209">
              <a:extLst>
                <a:ext uri="{FF2B5EF4-FFF2-40B4-BE49-F238E27FC236}">
                  <a16:creationId xmlns:a16="http://schemas.microsoft.com/office/drawing/2014/main" id="{F8921CFD-7B23-D3D3-4CC0-167388340A97}"/>
                </a:ext>
              </a:extLst>
            </p:cNvPr>
            <p:cNvSpPr/>
            <p:nvPr/>
          </p:nvSpPr>
          <p:spPr>
            <a:xfrm>
              <a:off x="2500714" y="3323319"/>
              <a:ext cx="1214427" cy="1168401"/>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Service</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211" name="矩形: 圆角 210">
              <a:extLst>
                <a:ext uri="{FF2B5EF4-FFF2-40B4-BE49-F238E27FC236}">
                  <a16:creationId xmlns:a16="http://schemas.microsoft.com/office/drawing/2014/main" id="{AF217338-52BC-1935-26E8-307136B6FF3C}"/>
                </a:ext>
              </a:extLst>
            </p:cNvPr>
            <p:cNvSpPr/>
            <p:nvPr/>
          </p:nvSpPr>
          <p:spPr>
            <a:xfrm>
              <a:off x="4642225" y="3138740"/>
              <a:ext cx="1547459" cy="1834397"/>
            </a:xfrm>
            <a:prstGeom prst="roundRect">
              <a:avLst>
                <a:gd name="adj" fmla="val 2921"/>
              </a:avLst>
            </a:prstGeom>
            <a:solidFill>
              <a:schemeClr val="accent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212" name="矩形 211">
              <a:extLst>
                <a:ext uri="{FF2B5EF4-FFF2-40B4-BE49-F238E27FC236}">
                  <a16:creationId xmlns:a16="http://schemas.microsoft.com/office/drawing/2014/main" id="{B399AC92-9F11-9B9D-1620-168EB16EA637}"/>
                </a:ext>
              </a:extLst>
            </p:cNvPr>
            <p:cNvSpPr/>
            <p:nvPr/>
          </p:nvSpPr>
          <p:spPr>
            <a:xfrm>
              <a:off x="4793009" y="3323319"/>
              <a:ext cx="1241597" cy="1134899"/>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Service</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213" name="矩形: 圆角 212">
              <a:extLst>
                <a:ext uri="{FF2B5EF4-FFF2-40B4-BE49-F238E27FC236}">
                  <a16:creationId xmlns:a16="http://schemas.microsoft.com/office/drawing/2014/main" id="{D1D24C18-C4CB-FEC5-C0C1-F81F18D90443}"/>
                </a:ext>
              </a:extLst>
            </p:cNvPr>
            <p:cNvSpPr/>
            <p:nvPr/>
          </p:nvSpPr>
          <p:spPr>
            <a:xfrm>
              <a:off x="6845810" y="3138740"/>
              <a:ext cx="1564183" cy="1834397"/>
            </a:xfrm>
            <a:prstGeom prst="roundRect">
              <a:avLst>
                <a:gd name="adj" fmla="val 4110"/>
              </a:avLst>
            </a:prstGeom>
            <a:solidFill>
              <a:schemeClr val="accent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214" name="矩形: 圆角 213">
              <a:extLst>
                <a:ext uri="{FF2B5EF4-FFF2-40B4-BE49-F238E27FC236}">
                  <a16:creationId xmlns:a16="http://schemas.microsoft.com/office/drawing/2014/main" id="{47D02887-548E-9928-EE3A-4E45DBEC398B}"/>
                </a:ext>
              </a:extLst>
            </p:cNvPr>
            <p:cNvSpPr/>
            <p:nvPr/>
          </p:nvSpPr>
          <p:spPr>
            <a:xfrm>
              <a:off x="2235804" y="1099872"/>
              <a:ext cx="2596632" cy="1458361"/>
            </a:xfrm>
            <a:prstGeom prst="roundRect">
              <a:avLst>
                <a:gd name="adj" fmla="val 8264"/>
              </a:avLst>
            </a:prstGeom>
            <a:solidFill>
              <a:schemeClr val="accent4">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215" name="矩形 214">
              <a:extLst>
                <a:ext uri="{FF2B5EF4-FFF2-40B4-BE49-F238E27FC236}">
                  <a16:creationId xmlns:a16="http://schemas.microsoft.com/office/drawing/2014/main" id="{590B893C-20FA-ED6B-18A2-7B18A5D81CC8}"/>
                </a:ext>
              </a:extLst>
            </p:cNvPr>
            <p:cNvSpPr/>
            <p:nvPr/>
          </p:nvSpPr>
          <p:spPr>
            <a:xfrm>
              <a:off x="2583491" y="1295715"/>
              <a:ext cx="1927214" cy="753363"/>
            </a:xfrm>
            <a:prstGeom prst="rect">
              <a:avLst/>
            </a:prstGeom>
            <a:solidFill>
              <a:schemeClr val="accent4">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Nacos</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216" name="矩形: 圆角 215">
              <a:extLst>
                <a:ext uri="{FF2B5EF4-FFF2-40B4-BE49-F238E27FC236}">
                  <a16:creationId xmlns:a16="http://schemas.microsoft.com/office/drawing/2014/main" id="{925162A0-C77A-A1A9-FA0A-4B6A3F1CA885}"/>
                </a:ext>
              </a:extLst>
            </p:cNvPr>
            <p:cNvSpPr/>
            <p:nvPr/>
          </p:nvSpPr>
          <p:spPr>
            <a:xfrm>
              <a:off x="5960310" y="1885530"/>
              <a:ext cx="2635040" cy="675789"/>
            </a:xfrm>
            <a:prstGeom prst="roundRect">
              <a:avLst>
                <a:gd name="adj" fmla="val 11087"/>
              </a:avLst>
            </a:prstGeom>
            <a:solidFill>
              <a:srgbClr val="FFE2C5"/>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分布式任务调度系统</a:t>
              </a:r>
            </a:p>
          </p:txBody>
        </p:sp>
        <p:sp>
          <p:nvSpPr>
            <p:cNvPr id="217" name="矩形 216">
              <a:extLst>
                <a:ext uri="{FF2B5EF4-FFF2-40B4-BE49-F238E27FC236}">
                  <a16:creationId xmlns:a16="http://schemas.microsoft.com/office/drawing/2014/main" id="{B947582A-2A8B-3867-464C-63FAB854BD2F}"/>
                </a:ext>
              </a:extLst>
            </p:cNvPr>
            <p:cNvSpPr/>
            <p:nvPr/>
          </p:nvSpPr>
          <p:spPr>
            <a:xfrm>
              <a:off x="6194237" y="1997606"/>
              <a:ext cx="2181625" cy="260378"/>
            </a:xfrm>
            <a:prstGeom prst="rect">
              <a:avLst/>
            </a:prstGeom>
            <a:solidFill>
              <a:srgbClr val="FFB36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quartz</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218" name="矩形: 圆角 217">
              <a:extLst>
                <a:ext uri="{FF2B5EF4-FFF2-40B4-BE49-F238E27FC236}">
                  <a16:creationId xmlns:a16="http://schemas.microsoft.com/office/drawing/2014/main" id="{82FBF7E5-78FF-1C34-0FE7-AEEF414FF60E}"/>
                </a:ext>
              </a:extLst>
            </p:cNvPr>
            <p:cNvSpPr/>
            <p:nvPr/>
          </p:nvSpPr>
          <p:spPr>
            <a:xfrm>
              <a:off x="8783739" y="1893148"/>
              <a:ext cx="3045693" cy="4516712"/>
            </a:xfrm>
            <a:prstGeom prst="roundRect">
              <a:avLst>
                <a:gd name="adj" fmla="val 5342"/>
              </a:avLst>
            </a:prstGeom>
            <a:noFill/>
            <a:ln w="19050">
              <a:solidFill>
                <a:schemeClr val="accent5"/>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219" name="文本框 218">
              <a:extLst>
                <a:ext uri="{FF2B5EF4-FFF2-40B4-BE49-F238E27FC236}">
                  <a16:creationId xmlns:a16="http://schemas.microsoft.com/office/drawing/2014/main" id="{E10452E9-80CA-C0D9-CEC8-38B2FF0454FF}"/>
                </a:ext>
              </a:extLst>
            </p:cNvPr>
            <p:cNvSpPr txBox="1"/>
            <p:nvPr/>
          </p:nvSpPr>
          <p:spPr>
            <a:xfrm>
              <a:off x="2717189" y="4505023"/>
              <a:ext cx="775062" cy="300024"/>
            </a:xfrm>
            <a:prstGeom prst="rect">
              <a:avLst/>
            </a:prstGeom>
            <a:noFill/>
          </p:spPr>
          <p:txBody>
            <a:bodyPr wrap="none" rtlCol="0">
              <a:spAutoFit/>
            </a:bodyPr>
            <a:lstStyle/>
            <a:p>
              <a:pPr algn="ctr"/>
              <a:r>
                <a:rPr lang="ja-JP" altLang="en-US" sz="800" dirty="0">
                  <a:latin typeface="Meiryo UI" panose="020B0604030504040204" pitchFamily="34" charset="-128"/>
                  <a:ea typeface="Meiryo UI" panose="020B0604030504040204" pitchFamily="34" charset="-128"/>
                </a:rPr>
                <a:t>微服务</a:t>
              </a:r>
              <a:r>
                <a:rPr lang="en-US" altLang="ja-JP" sz="800" dirty="0">
                  <a:latin typeface="Meiryo UI" panose="020B0604030504040204" pitchFamily="34" charset="-128"/>
                  <a:ea typeface="Meiryo UI" panose="020B0604030504040204" pitchFamily="34" charset="-128"/>
                </a:rPr>
                <a:t>1</a:t>
              </a:r>
              <a:endParaRPr lang="zh-CN" altLang="en-US" sz="800" dirty="0">
                <a:latin typeface="Meiryo UI" panose="020B0604030504040204" pitchFamily="34" charset="-128"/>
                <a:ea typeface="Meiryo UI" panose="020B0604030504040204" pitchFamily="34" charset="-128"/>
              </a:endParaRPr>
            </a:p>
          </p:txBody>
        </p:sp>
        <p:sp>
          <p:nvSpPr>
            <p:cNvPr id="220" name="文本框 219">
              <a:extLst>
                <a:ext uri="{FF2B5EF4-FFF2-40B4-BE49-F238E27FC236}">
                  <a16:creationId xmlns:a16="http://schemas.microsoft.com/office/drawing/2014/main" id="{06861557-8695-67A1-E1BF-C968FD1E4218}"/>
                </a:ext>
              </a:extLst>
            </p:cNvPr>
            <p:cNvSpPr txBox="1"/>
            <p:nvPr/>
          </p:nvSpPr>
          <p:spPr>
            <a:xfrm>
              <a:off x="5037622" y="4490365"/>
              <a:ext cx="775062" cy="300024"/>
            </a:xfrm>
            <a:prstGeom prst="rect">
              <a:avLst/>
            </a:prstGeom>
            <a:noFill/>
          </p:spPr>
          <p:txBody>
            <a:bodyPr wrap="none" rtlCol="0">
              <a:spAutoFit/>
            </a:bodyPr>
            <a:lstStyle/>
            <a:p>
              <a:pPr algn="ctr"/>
              <a:r>
                <a:rPr lang="ja-JP" altLang="en-US" sz="800" dirty="0">
                  <a:latin typeface="Meiryo UI" panose="020B0604030504040204" pitchFamily="34" charset="-128"/>
                  <a:ea typeface="Meiryo UI" panose="020B0604030504040204" pitchFamily="34" charset="-128"/>
                </a:rPr>
                <a:t>微服务</a:t>
              </a:r>
              <a:r>
                <a:rPr lang="en-US" altLang="ja-JP" sz="800" dirty="0">
                  <a:latin typeface="Meiryo UI" panose="020B0604030504040204" pitchFamily="34" charset="-128"/>
                  <a:ea typeface="Meiryo UI" panose="020B0604030504040204" pitchFamily="34" charset="-128"/>
                </a:rPr>
                <a:t>2</a:t>
              </a:r>
              <a:endParaRPr lang="zh-CN" altLang="en-US" sz="800" dirty="0">
                <a:latin typeface="Meiryo UI" panose="020B0604030504040204" pitchFamily="34" charset="-128"/>
                <a:ea typeface="Meiryo UI" panose="020B0604030504040204" pitchFamily="34" charset="-128"/>
              </a:endParaRPr>
            </a:p>
          </p:txBody>
        </p:sp>
        <p:sp>
          <p:nvSpPr>
            <p:cNvPr id="221" name="文本框 220">
              <a:extLst>
                <a:ext uri="{FF2B5EF4-FFF2-40B4-BE49-F238E27FC236}">
                  <a16:creationId xmlns:a16="http://schemas.microsoft.com/office/drawing/2014/main" id="{5A86DC95-2DC5-457C-3950-D63F341DD988}"/>
                </a:ext>
              </a:extLst>
            </p:cNvPr>
            <p:cNvSpPr txBox="1"/>
            <p:nvPr/>
          </p:nvSpPr>
          <p:spPr>
            <a:xfrm>
              <a:off x="7237576" y="4492788"/>
              <a:ext cx="775062" cy="300024"/>
            </a:xfrm>
            <a:prstGeom prst="rect">
              <a:avLst/>
            </a:prstGeom>
            <a:noFill/>
          </p:spPr>
          <p:txBody>
            <a:bodyPr wrap="none" rtlCol="0">
              <a:spAutoFit/>
            </a:bodyPr>
            <a:lstStyle/>
            <a:p>
              <a:pPr algn="ctr"/>
              <a:r>
                <a:rPr lang="ja-JP" altLang="en-US" sz="800" dirty="0">
                  <a:latin typeface="Meiryo UI" panose="020B0604030504040204" pitchFamily="34" charset="-128"/>
                  <a:ea typeface="Meiryo UI" panose="020B0604030504040204" pitchFamily="34" charset="-128"/>
                </a:rPr>
                <a:t>微服务</a:t>
              </a:r>
              <a:r>
                <a:rPr lang="en-US" altLang="ja-JP" sz="800" dirty="0">
                  <a:latin typeface="Meiryo UI" panose="020B0604030504040204" pitchFamily="34" charset="-128"/>
                  <a:ea typeface="Meiryo UI" panose="020B0604030504040204" pitchFamily="34" charset="-128"/>
                </a:rPr>
                <a:t>3</a:t>
              </a:r>
              <a:endParaRPr lang="zh-CN" altLang="en-US" sz="800" dirty="0">
                <a:latin typeface="Meiryo UI" panose="020B0604030504040204" pitchFamily="34" charset="-128"/>
                <a:ea typeface="Meiryo UI" panose="020B0604030504040204" pitchFamily="34" charset="-128"/>
              </a:endParaRPr>
            </a:p>
          </p:txBody>
        </p:sp>
        <p:sp>
          <p:nvSpPr>
            <p:cNvPr id="222" name="矩形: 圆角 221">
              <a:extLst>
                <a:ext uri="{FF2B5EF4-FFF2-40B4-BE49-F238E27FC236}">
                  <a16:creationId xmlns:a16="http://schemas.microsoft.com/office/drawing/2014/main" id="{20EDC5A0-71D1-40B6-8435-70752EA072CF}"/>
                </a:ext>
              </a:extLst>
            </p:cNvPr>
            <p:cNvSpPr/>
            <p:nvPr/>
          </p:nvSpPr>
          <p:spPr>
            <a:xfrm>
              <a:off x="5960310" y="1097189"/>
              <a:ext cx="5857568" cy="675789"/>
            </a:xfrm>
            <a:prstGeom prst="roundRect">
              <a:avLst/>
            </a:prstGeom>
            <a:solidFill>
              <a:srgbClr val="FFD5EA"/>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服务监控中心</a:t>
              </a:r>
            </a:p>
          </p:txBody>
        </p:sp>
        <p:sp>
          <p:nvSpPr>
            <p:cNvPr id="223" name="矩形 222">
              <a:extLst>
                <a:ext uri="{FF2B5EF4-FFF2-40B4-BE49-F238E27FC236}">
                  <a16:creationId xmlns:a16="http://schemas.microsoft.com/office/drawing/2014/main" id="{5A7E8CDA-F09F-7A1E-7710-17E318D3A798}"/>
                </a:ext>
              </a:extLst>
            </p:cNvPr>
            <p:cNvSpPr/>
            <p:nvPr/>
          </p:nvSpPr>
          <p:spPr>
            <a:xfrm>
              <a:off x="6186618" y="1187813"/>
              <a:ext cx="5392963" cy="313598"/>
            </a:xfrm>
            <a:prstGeom prst="rect">
              <a:avLst/>
            </a:prstGeom>
            <a:solidFill>
              <a:srgbClr val="FFA7D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Spring Boot Admin Server</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224" name="矩形: 圆角 223">
              <a:extLst>
                <a:ext uri="{FF2B5EF4-FFF2-40B4-BE49-F238E27FC236}">
                  <a16:creationId xmlns:a16="http://schemas.microsoft.com/office/drawing/2014/main" id="{A5F08D87-59F6-1D72-40AD-C68C6687012B}"/>
                </a:ext>
              </a:extLst>
            </p:cNvPr>
            <p:cNvSpPr/>
            <p:nvPr/>
          </p:nvSpPr>
          <p:spPr>
            <a:xfrm>
              <a:off x="8894340" y="2025413"/>
              <a:ext cx="1635399" cy="1029343"/>
            </a:xfrm>
            <a:prstGeom prst="roundRect">
              <a:avLst>
                <a:gd name="adj" fmla="val 5877"/>
              </a:avLst>
            </a:prstGeom>
            <a:solidFill>
              <a:srgbClr val="FFFF99"/>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分布式资源储存服务</a:t>
              </a:r>
            </a:p>
          </p:txBody>
        </p:sp>
        <p:sp>
          <p:nvSpPr>
            <p:cNvPr id="225" name="矩形 224">
              <a:extLst>
                <a:ext uri="{FF2B5EF4-FFF2-40B4-BE49-F238E27FC236}">
                  <a16:creationId xmlns:a16="http://schemas.microsoft.com/office/drawing/2014/main" id="{FAF9C826-4EE7-698C-65F0-D082BC4934B2}"/>
                </a:ext>
              </a:extLst>
            </p:cNvPr>
            <p:cNvSpPr/>
            <p:nvPr/>
          </p:nvSpPr>
          <p:spPr>
            <a:xfrm>
              <a:off x="9060577" y="2175908"/>
              <a:ext cx="1299337" cy="459758"/>
            </a:xfrm>
            <a:prstGeom prst="rect">
              <a:avLst/>
            </a:prstGeom>
            <a:solidFill>
              <a:srgbClr val="FFE18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FastDFS</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226" name="矩形: 圆角 225">
              <a:extLst>
                <a:ext uri="{FF2B5EF4-FFF2-40B4-BE49-F238E27FC236}">
                  <a16:creationId xmlns:a16="http://schemas.microsoft.com/office/drawing/2014/main" id="{B665F255-36DE-133E-A691-FB586210EED1}"/>
                </a:ext>
              </a:extLst>
            </p:cNvPr>
            <p:cNvSpPr/>
            <p:nvPr/>
          </p:nvSpPr>
          <p:spPr>
            <a:xfrm>
              <a:off x="8894340" y="3169957"/>
              <a:ext cx="1635399" cy="923124"/>
            </a:xfrm>
            <a:prstGeom prst="roundRect">
              <a:avLst>
                <a:gd name="adj" fmla="val 5877"/>
              </a:avLst>
            </a:prstGeom>
            <a:solidFill>
              <a:srgbClr val="FFFF99"/>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ja-JP" altLang="en-US" sz="800" dirty="0">
                  <a:solidFill>
                    <a:schemeClr val="tx1"/>
                  </a:solidFill>
                  <a:latin typeface="Meiryo UI" panose="020B0604030504040204" pitchFamily="34" charset="-128"/>
                  <a:ea typeface="Meiryo UI" panose="020B0604030504040204" pitchFamily="34" charset="-128"/>
                </a:rPr>
                <a:t>缓存服务</a:t>
              </a:r>
            </a:p>
          </p:txBody>
        </p:sp>
        <p:sp>
          <p:nvSpPr>
            <p:cNvPr id="227" name="矩形 226">
              <a:extLst>
                <a:ext uri="{FF2B5EF4-FFF2-40B4-BE49-F238E27FC236}">
                  <a16:creationId xmlns:a16="http://schemas.microsoft.com/office/drawing/2014/main" id="{5B3EEF6B-B4A2-7743-7C70-B406EFBE8FB0}"/>
                </a:ext>
              </a:extLst>
            </p:cNvPr>
            <p:cNvSpPr/>
            <p:nvPr/>
          </p:nvSpPr>
          <p:spPr>
            <a:xfrm>
              <a:off x="9057649" y="3320685"/>
              <a:ext cx="1302265" cy="458834"/>
            </a:xfrm>
            <a:prstGeom prst="rect">
              <a:avLst/>
            </a:prstGeom>
            <a:solidFill>
              <a:srgbClr val="FFE18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Redis</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228" name="矩形: 圆角 227">
              <a:extLst>
                <a:ext uri="{FF2B5EF4-FFF2-40B4-BE49-F238E27FC236}">
                  <a16:creationId xmlns:a16="http://schemas.microsoft.com/office/drawing/2014/main" id="{E7ECF56B-0ACB-CAB5-79C3-14257E7A40EA}"/>
                </a:ext>
              </a:extLst>
            </p:cNvPr>
            <p:cNvSpPr/>
            <p:nvPr/>
          </p:nvSpPr>
          <p:spPr>
            <a:xfrm>
              <a:off x="8894341" y="4243386"/>
              <a:ext cx="1631578" cy="923124"/>
            </a:xfrm>
            <a:prstGeom prst="roundRect">
              <a:avLst>
                <a:gd name="adj" fmla="val 5877"/>
              </a:avLst>
            </a:prstGeom>
            <a:solidFill>
              <a:srgbClr val="FFFF99"/>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数据库</a:t>
              </a:r>
            </a:p>
          </p:txBody>
        </p:sp>
        <p:sp>
          <p:nvSpPr>
            <p:cNvPr id="229" name="矩形 228">
              <a:extLst>
                <a:ext uri="{FF2B5EF4-FFF2-40B4-BE49-F238E27FC236}">
                  <a16:creationId xmlns:a16="http://schemas.microsoft.com/office/drawing/2014/main" id="{B4C4E7CB-7F79-ED48-A947-4717DC5D3896}"/>
                </a:ext>
              </a:extLst>
            </p:cNvPr>
            <p:cNvSpPr/>
            <p:nvPr/>
          </p:nvSpPr>
          <p:spPr>
            <a:xfrm>
              <a:off x="9059567" y="4377148"/>
              <a:ext cx="1300347" cy="506855"/>
            </a:xfrm>
            <a:prstGeom prst="rect">
              <a:avLst/>
            </a:prstGeom>
            <a:solidFill>
              <a:srgbClr val="FFE18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MySql</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230" name="矩形: 圆角 229">
              <a:extLst>
                <a:ext uri="{FF2B5EF4-FFF2-40B4-BE49-F238E27FC236}">
                  <a16:creationId xmlns:a16="http://schemas.microsoft.com/office/drawing/2014/main" id="{F040771C-0DEE-14A7-15B6-E84884BC2E30}"/>
                </a:ext>
              </a:extLst>
            </p:cNvPr>
            <p:cNvSpPr/>
            <p:nvPr/>
          </p:nvSpPr>
          <p:spPr>
            <a:xfrm rot="16200000">
              <a:off x="9275513" y="3798117"/>
              <a:ext cx="4227605" cy="682196"/>
            </a:xfrm>
            <a:prstGeom prst="roundRect">
              <a:avLst>
                <a:gd name="adj" fmla="val 12786"/>
              </a:avLst>
            </a:prstGeom>
            <a:solidFill>
              <a:srgbClr val="E2C5FF"/>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数据同步服务</a:t>
              </a:r>
            </a:p>
          </p:txBody>
        </p:sp>
        <p:sp>
          <p:nvSpPr>
            <p:cNvPr id="231" name="矩形 230">
              <a:extLst>
                <a:ext uri="{FF2B5EF4-FFF2-40B4-BE49-F238E27FC236}">
                  <a16:creationId xmlns:a16="http://schemas.microsoft.com/office/drawing/2014/main" id="{D95CE85A-BCF4-D065-341E-FFD108CA1F31}"/>
                </a:ext>
              </a:extLst>
            </p:cNvPr>
            <p:cNvSpPr/>
            <p:nvPr/>
          </p:nvSpPr>
          <p:spPr>
            <a:xfrm rot="16200000">
              <a:off x="9521021" y="3978721"/>
              <a:ext cx="3509817" cy="318340"/>
            </a:xfrm>
            <a:prstGeom prst="rect">
              <a:avLst/>
            </a:prstGeom>
            <a:solidFill>
              <a:srgbClr val="CC99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NIFI</a:t>
              </a:r>
              <a:endParaRPr lang="zh-CN" altLang="en-US" sz="800" dirty="0">
                <a:solidFill>
                  <a:schemeClr val="tx1"/>
                </a:solidFill>
                <a:latin typeface="Meiryo UI" panose="020B0604030504040204" pitchFamily="34" charset="-128"/>
                <a:ea typeface="Meiryo UI" panose="020B0604030504040204" pitchFamily="34" charset="-128"/>
              </a:endParaRPr>
            </a:p>
          </p:txBody>
        </p:sp>
        <p:cxnSp>
          <p:nvCxnSpPr>
            <p:cNvPr id="232" name="直接箭头连接符 231">
              <a:extLst>
                <a:ext uri="{FF2B5EF4-FFF2-40B4-BE49-F238E27FC236}">
                  <a16:creationId xmlns:a16="http://schemas.microsoft.com/office/drawing/2014/main" id="{831E4F09-2D80-0E7B-8883-1CD1310836DF}"/>
                </a:ext>
              </a:extLst>
            </p:cNvPr>
            <p:cNvCxnSpPr>
              <a:cxnSpLocks/>
            </p:cNvCxnSpPr>
            <p:nvPr/>
          </p:nvCxnSpPr>
          <p:spPr>
            <a:xfrm>
              <a:off x="741728" y="1544153"/>
              <a:ext cx="0" cy="1494308"/>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连接符: 肘形 232">
              <a:extLst>
                <a:ext uri="{FF2B5EF4-FFF2-40B4-BE49-F238E27FC236}">
                  <a16:creationId xmlns:a16="http://schemas.microsoft.com/office/drawing/2014/main" id="{46AB7683-D3BD-CF9F-AAF8-25527D8E608E}"/>
                </a:ext>
              </a:extLst>
            </p:cNvPr>
            <p:cNvCxnSpPr>
              <a:cxnSpLocks/>
              <a:stCxn id="201" idx="0"/>
              <a:endCxn id="214" idx="1"/>
            </p:cNvCxnSpPr>
            <p:nvPr/>
          </p:nvCxnSpPr>
          <p:spPr>
            <a:xfrm rot="5400000" flipH="1" flipV="1">
              <a:off x="1034697" y="1830953"/>
              <a:ext cx="1203007" cy="1199208"/>
            </a:xfrm>
            <a:prstGeom prst="bentConnector2">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4" name="文本框 233">
              <a:extLst>
                <a:ext uri="{FF2B5EF4-FFF2-40B4-BE49-F238E27FC236}">
                  <a16:creationId xmlns:a16="http://schemas.microsoft.com/office/drawing/2014/main" id="{102A61AD-E284-EFD1-E363-3651027C8F0D}"/>
                </a:ext>
              </a:extLst>
            </p:cNvPr>
            <p:cNvSpPr txBox="1"/>
            <p:nvPr/>
          </p:nvSpPr>
          <p:spPr>
            <a:xfrm>
              <a:off x="2581845" y="2125908"/>
              <a:ext cx="2036323" cy="300024"/>
            </a:xfrm>
            <a:prstGeom prst="rect">
              <a:avLst/>
            </a:prstGeom>
            <a:noFill/>
          </p:spPr>
          <p:txBody>
            <a:bodyPr wrap="none" rtlCol="0">
              <a:spAutoFit/>
            </a:bodyPr>
            <a:lstStyle/>
            <a:p>
              <a:r>
                <a:rPr lang="zh-CN" altLang="en-US" sz="800" dirty="0">
                  <a:latin typeface="Meiryo UI" panose="020B0604030504040204" pitchFamily="34" charset="-128"/>
                  <a:ea typeface="Meiryo UI" panose="020B0604030504040204" pitchFamily="34" charset="-128"/>
                </a:rPr>
                <a:t>服务注册中心</a:t>
              </a:r>
              <a:r>
                <a:rPr lang="en-US" altLang="zh-CN" sz="800" dirty="0">
                  <a:latin typeface="Meiryo UI" panose="020B0604030504040204" pitchFamily="34" charset="-128"/>
                  <a:ea typeface="Meiryo UI" panose="020B0604030504040204" pitchFamily="34" charset="-128"/>
                </a:rPr>
                <a:t>/</a:t>
              </a:r>
              <a:r>
                <a:rPr lang="zh-CN" altLang="en-US" sz="800" dirty="0">
                  <a:latin typeface="Meiryo UI" panose="020B0604030504040204" pitchFamily="34" charset="-128"/>
                  <a:ea typeface="Meiryo UI" panose="020B0604030504040204" pitchFamily="34" charset="-128"/>
                </a:rPr>
                <a:t>配置管理中心</a:t>
              </a:r>
            </a:p>
          </p:txBody>
        </p:sp>
        <p:cxnSp>
          <p:nvCxnSpPr>
            <p:cNvPr id="235" name="直接箭头连接符 234">
              <a:extLst>
                <a:ext uri="{FF2B5EF4-FFF2-40B4-BE49-F238E27FC236}">
                  <a16:creationId xmlns:a16="http://schemas.microsoft.com/office/drawing/2014/main" id="{9BAB7B6B-3C6B-F18F-4CCB-EDE210D91D93}"/>
                </a:ext>
              </a:extLst>
            </p:cNvPr>
            <p:cNvCxnSpPr>
              <a:cxnSpLocks/>
              <a:endCxn id="222" idx="1"/>
            </p:cNvCxnSpPr>
            <p:nvPr/>
          </p:nvCxnSpPr>
          <p:spPr>
            <a:xfrm>
              <a:off x="4832436" y="1435084"/>
              <a:ext cx="1127874"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6" name="文本框 235">
              <a:extLst>
                <a:ext uri="{FF2B5EF4-FFF2-40B4-BE49-F238E27FC236}">
                  <a16:creationId xmlns:a16="http://schemas.microsoft.com/office/drawing/2014/main" id="{FF791053-28CA-D685-A837-AC0556F7CFF4}"/>
                </a:ext>
              </a:extLst>
            </p:cNvPr>
            <p:cNvSpPr txBox="1"/>
            <p:nvPr/>
          </p:nvSpPr>
          <p:spPr>
            <a:xfrm>
              <a:off x="4752078" y="1153740"/>
              <a:ext cx="1114374" cy="300024"/>
            </a:xfrm>
            <a:prstGeom prst="rect">
              <a:avLst/>
            </a:prstGeom>
            <a:noFill/>
          </p:spPr>
          <p:txBody>
            <a:bodyPr wrap="none" rtlCol="0">
              <a:spAutoFit/>
            </a:bodyPr>
            <a:lstStyle/>
            <a:p>
              <a:r>
                <a:rPr lang="zh-CN" altLang="en-US" sz="800" dirty="0">
                  <a:solidFill>
                    <a:schemeClr val="tx1">
                      <a:lumMod val="85000"/>
                      <a:lumOff val="15000"/>
                    </a:schemeClr>
                  </a:solidFill>
                  <a:latin typeface="Meiryo UI" panose="020B0604030504040204" pitchFamily="34" charset="-128"/>
                  <a:ea typeface="Meiryo UI" panose="020B0604030504040204" pitchFamily="34" charset="-128"/>
                </a:rPr>
                <a:t>获取服务列表</a:t>
              </a:r>
            </a:p>
          </p:txBody>
        </p:sp>
        <p:cxnSp>
          <p:nvCxnSpPr>
            <p:cNvPr id="237" name="直接箭头连接符 236">
              <a:extLst>
                <a:ext uri="{FF2B5EF4-FFF2-40B4-BE49-F238E27FC236}">
                  <a16:creationId xmlns:a16="http://schemas.microsoft.com/office/drawing/2014/main" id="{3FC01285-3439-8D3D-2FDC-420492EE5801}"/>
                </a:ext>
              </a:extLst>
            </p:cNvPr>
            <p:cNvCxnSpPr>
              <a:cxnSpLocks/>
            </p:cNvCxnSpPr>
            <p:nvPr/>
          </p:nvCxnSpPr>
          <p:spPr>
            <a:xfrm flipV="1">
              <a:off x="2987177" y="2589095"/>
              <a:ext cx="0" cy="428406"/>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直接箭头连接符 237">
              <a:extLst>
                <a:ext uri="{FF2B5EF4-FFF2-40B4-BE49-F238E27FC236}">
                  <a16:creationId xmlns:a16="http://schemas.microsoft.com/office/drawing/2014/main" id="{CFA365F8-95B2-8FD5-94BA-0B84AD298D2D}"/>
                </a:ext>
              </a:extLst>
            </p:cNvPr>
            <p:cNvCxnSpPr>
              <a:cxnSpLocks/>
            </p:cNvCxnSpPr>
            <p:nvPr/>
          </p:nvCxnSpPr>
          <p:spPr>
            <a:xfrm flipV="1">
              <a:off x="4544533" y="2583393"/>
              <a:ext cx="0" cy="404571"/>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连接符: 肘形 238">
              <a:extLst>
                <a:ext uri="{FF2B5EF4-FFF2-40B4-BE49-F238E27FC236}">
                  <a16:creationId xmlns:a16="http://schemas.microsoft.com/office/drawing/2014/main" id="{760B8B6C-0A1B-707C-CCF3-E7DE598CF54C}"/>
                </a:ext>
              </a:extLst>
            </p:cNvPr>
            <p:cNvCxnSpPr>
              <a:cxnSpLocks/>
              <a:endCxn id="208" idx="0"/>
            </p:cNvCxnSpPr>
            <p:nvPr/>
          </p:nvCxnSpPr>
          <p:spPr>
            <a:xfrm rot="16200000" flipH="1">
              <a:off x="4652301" y="2283506"/>
              <a:ext cx="921750" cy="561480"/>
            </a:xfrm>
            <a:prstGeom prst="bentConnector3">
              <a:avLst>
                <a:gd name="adj1" fmla="val -428"/>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直接箭头连接符 239">
              <a:extLst>
                <a:ext uri="{FF2B5EF4-FFF2-40B4-BE49-F238E27FC236}">
                  <a16:creationId xmlns:a16="http://schemas.microsoft.com/office/drawing/2014/main" id="{B0480BD1-10AB-588E-671B-479AE84E8A66}"/>
                </a:ext>
              </a:extLst>
            </p:cNvPr>
            <p:cNvCxnSpPr>
              <a:cxnSpLocks/>
            </p:cNvCxnSpPr>
            <p:nvPr/>
          </p:nvCxnSpPr>
          <p:spPr>
            <a:xfrm flipV="1">
              <a:off x="6774317" y="2583393"/>
              <a:ext cx="0" cy="434108"/>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直接箭头连接符 240">
              <a:extLst>
                <a:ext uri="{FF2B5EF4-FFF2-40B4-BE49-F238E27FC236}">
                  <a16:creationId xmlns:a16="http://schemas.microsoft.com/office/drawing/2014/main" id="{086499A8-1064-74AD-FCBA-EFA88B23CB8B}"/>
                </a:ext>
              </a:extLst>
            </p:cNvPr>
            <p:cNvCxnSpPr>
              <a:cxnSpLocks/>
            </p:cNvCxnSpPr>
            <p:nvPr/>
          </p:nvCxnSpPr>
          <p:spPr>
            <a:xfrm flipH="1">
              <a:off x="7468897" y="2583392"/>
              <a:ext cx="1" cy="412034"/>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2" name="文本框 241">
              <a:extLst>
                <a:ext uri="{FF2B5EF4-FFF2-40B4-BE49-F238E27FC236}">
                  <a16:creationId xmlns:a16="http://schemas.microsoft.com/office/drawing/2014/main" id="{38283B07-4B90-3233-80CA-C1322A2545D6}"/>
                </a:ext>
              </a:extLst>
            </p:cNvPr>
            <p:cNvSpPr txBox="1"/>
            <p:nvPr/>
          </p:nvSpPr>
          <p:spPr>
            <a:xfrm>
              <a:off x="2936788" y="2681972"/>
              <a:ext cx="580351" cy="300024"/>
            </a:xfrm>
            <a:prstGeom prst="rect">
              <a:avLst/>
            </a:prstGeom>
            <a:noFill/>
          </p:spPr>
          <p:txBody>
            <a:bodyPr wrap="squar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注册</a:t>
              </a:r>
            </a:p>
          </p:txBody>
        </p:sp>
        <p:sp>
          <p:nvSpPr>
            <p:cNvPr id="243" name="文本框 242">
              <a:extLst>
                <a:ext uri="{FF2B5EF4-FFF2-40B4-BE49-F238E27FC236}">
                  <a16:creationId xmlns:a16="http://schemas.microsoft.com/office/drawing/2014/main" id="{470257CB-E68A-9D86-EB81-1B5C5BCE2B5F}"/>
                </a:ext>
              </a:extLst>
            </p:cNvPr>
            <p:cNvSpPr txBox="1"/>
            <p:nvPr/>
          </p:nvSpPr>
          <p:spPr>
            <a:xfrm>
              <a:off x="4181450" y="2599321"/>
              <a:ext cx="298804" cy="471466"/>
            </a:xfrm>
            <a:prstGeom prst="rect">
              <a:avLst/>
            </a:prstGeom>
            <a:noFill/>
          </p:spPr>
          <p:txBody>
            <a:bodyPr wrap="squar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注册</a:t>
              </a:r>
            </a:p>
          </p:txBody>
        </p:sp>
        <p:sp>
          <p:nvSpPr>
            <p:cNvPr id="244" name="文本框 243">
              <a:extLst>
                <a:ext uri="{FF2B5EF4-FFF2-40B4-BE49-F238E27FC236}">
                  <a16:creationId xmlns:a16="http://schemas.microsoft.com/office/drawing/2014/main" id="{20504B2C-243D-8592-B64D-99F65CD5AC61}"/>
                </a:ext>
              </a:extLst>
            </p:cNvPr>
            <p:cNvSpPr txBox="1"/>
            <p:nvPr/>
          </p:nvSpPr>
          <p:spPr>
            <a:xfrm>
              <a:off x="6265570" y="2686369"/>
              <a:ext cx="542900" cy="300024"/>
            </a:xfrm>
            <a:prstGeom prst="rect">
              <a:avLst/>
            </a:prstGeom>
            <a:noFill/>
          </p:spPr>
          <p:txBody>
            <a:bodyPr wrap="non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注册</a:t>
              </a:r>
            </a:p>
          </p:txBody>
        </p:sp>
        <p:sp>
          <p:nvSpPr>
            <p:cNvPr id="245" name="文本框 244">
              <a:extLst>
                <a:ext uri="{FF2B5EF4-FFF2-40B4-BE49-F238E27FC236}">
                  <a16:creationId xmlns:a16="http://schemas.microsoft.com/office/drawing/2014/main" id="{AF052658-1583-23B1-290C-55CC63AAA63F}"/>
                </a:ext>
              </a:extLst>
            </p:cNvPr>
            <p:cNvSpPr txBox="1"/>
            <p:nvPr/>
          </p:nvSpPr>
          <p:spPr>
            <a:xfrm>
              <a:off x="7416558" y="2635666"/>
              <a:ext cx="828638" cy="300024"/>
            </a:xfrm>
            <a:prstGeom prst="rect">
              <a:avLst/>
            </a:prstGeom>
            <a:noFill/>
          </p:spPr>
          <p:txBody>
            <a:bodyPr wrap="non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任务调度</a:t>
              </a:r>
            </a:p>
          </p:txBody>
        </p:sp>
        <p:sp>
          <p:nvSpPr>
            <p:cNvPr id="246" name="文本框 245">
              <a:extLst>
                <a:ext uri="{FF2B5EF4-FFF2-40B4-BE49-F238E27FC236}">
                  <a16:creationId xmlns:a16="http://schemas.microsoft.com/office/drawing/2014/main" id="{2AC1956F-A4E2-4590-84C1-E7052A8B952C}"/>
                </a:ext>
              </a:extLst>
            </p:cNvPr>
            <p:cNvSpPr txBox="1"/>
            <p:nvPr/>
          </p:nvSpPr>
          <p:spPr>
            <a:xfrm>
              <a:off x="4761410" y="1684656"/>
              <a:ext cx="1303606" cy="471466"/>
            </a:xfrm>
            <a:prstGeom prst="rect">
              <a:avLst/>
            </a:prstGeom>
            <a:noFill/>
          </p:spPr>
          <p:txBody>
            <a:bodyPr wrap="square" rtlCol="0">
              <a:spAutoFit/>
            </a:bodyPr>
            <a:lstStyle/>
            <a:p>
              <a:pPr algn="ctr"/>
              <a:r>
                <a:rPr lang="zh-CN" altLang="en-US" sz="800" dirty="0">
                  <a:solidFill>
                    <a:schemeClr val="tx1">
                      <a:lumMod val="85000"/>
                      <a:lumOff val="15000"/>
                    </a:schemeClr>
                  </a:solidFill>
                  <a:latin typeface="Meiryo UI" panose="020B0604030504040204" pitchFamily="34" charset="-128"/>
                  <a:ea typeface="Meiryo UI" panose="020B0604030504040204" pitchFamily="34" charset="-128"/>
                </a:rPr>
                <a:t>服务发现</a:t>
              </a:r>
            </a:p>
            <a:p>
              <a:pPr algn="ctr"/>
              <a:r>
                <a:rPr lang="zh-CN" altLang="en-US" sz="800" dirty="0">
                  <a:solidFill>
                    <a:schemeClr val="tx1">
                      <a:lumMod val="85000"/>
                      <a:lumOff val="15000"/>
                    </a:schemeClr>
                  </a:solidFill>
                  <a:latin typeface="Meiryo UI" panose="020B0604030504040204" pitchFamily="34" charset="-128"/>
                  <a:ea typeface="Meiryo UI" panose="020B0604030504040204" pitchFamily="34" charset="-128"/>
                </a:rPr>
                <a:t>获取配置内容</a:t>
              </a:r>
            </a:p>
          </p:txBody>
        </p:sp>
        <p:cxnSp>
          <p:nvCxnSpPr>
            <p:cNvPr id="247" name="直接箭头连接符 246">
              <a:extLst>
                <a:ext uri="{FF2B5EF4-FFF2-40B4-BE49-F238E27FC236}">
                  <a16:creationId xmlns:a16="http://schemas.microsoft.com/office/drawing/2014/main" id="{2C30F1F8-DC49-6D9E-E85B-58A5ADC6034C}"/>
                </a:ext>
              </a:extLst>
            </p:cNvPr>
            <p:cNvCxnSpPr>
              <a:cxnSpLocks/>
              <a:stCxn id="209" idx="3"/>
              <a:endCxn id="211" idx="1"/>
            </p:cNvCxnSpPr>
            <p:nvPr/>
          </p:nvCxnSpPr>
          <p:spPr>
            <a:xfrm>
              <a:off x="3866461" y="4054769"/>
              <a:ext cx="775764" cy="1170"/>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8" name="直接箭头连接符 247">
              <a:extLst>
                <a:ext uri="{FF2B5EF4-FFF2-40B4-BE49-F238E27FC236}">
                  <a16:creationId xmlns:a16="http://schemas.microsoft.com/office/drawing/2014/main" id="{FBA80884-1931-14A2-E58B-FC5DDEB91695}"/>
                </a:ext>
              </a:extLst>
            </p:cNvPr>
            <p:cNvCxnSpPr>
              <a:cxnSpLocks/>
              <a:stCxn id="211" idx="3"/>
              <a:endCxn id="213" idx="1"/>
            </p:cNvCxnSpPr>
            <p:nvPr/>
          </p:nvCxnSpPr>
          <p:spPr>
            <a:xfrm>
              <a:off x="6189684" y="4055939"/>
              <a:ext cx="656126" cy="0"/>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9" name="文本框 248">
              <a:extLst>
                <a:ext uri="{FF2B5EF4-FFF2-40B4-BE49-F238E27FC236}">
                  <a16:creationId xmlns:a16="http://schemas.microsoft.com/office/drawing/2014/main" id="{EB8A93E8-F1F5-0E34-AA09-1E8D204ABA61}"/>
                </a:ext>
              </a:extLst>
            </p:cNvPr>
            <p:cNvSpPr txBox="1"/>
            <p:nvPr/>
          </p:nvSpPr>
          <p:spPr>
            <a:xfrm>
              <a:off x="3953872" y="4029082"/>
              <a:ext cx="600940" cy="428606"/>
            </a:xfrm>
            <a:prstGeom prst="rect">
              <a:avLst/>
            </a:prstGeom>
            <a:noFill/>
          </p:spPr>
          <p:txBody>
            <a:bodyPr wrap="none" rtlCol="0">
              <a:spAutoFit/>
            </a:bodyPr>
            <a:lstStyle/>
            <a:p>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Feign</a:t>
              </a:r>
            </a:p>
            <a:p>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Client</a:t>
              </a:r>
              <a:endParaRPr lang="en-US" altLang="zh-CN" sz="700" dirty="0">
                <a:latin typeface="Meiryo UI" panose="020B0604030504040204" pitchFamily="34" charset="-128"/>
                <a:ea typeface="Meiryo UI" panose="020B0604030504040204" pitchFamily="34" charset="-128"/>
              </a:endParaRPr>
            </a:p>
          </p:txBody>
        </p:sp>
        <p:sp>
          <p:nvSpPr>
            <p:cNvPr id="250" name="文本框 249">
              <a:extLst>
                <a:ext uri="{FF2B5EF4-FFF2-40B4-BE49-F238E27FC236}">
                  <a16:creationId xmlns:a16="http://schemas.microsoft.com/office/drawing/2014/main" id="{5ABC3A64-4282-6107-AA99-F92688D3A432}"/>
                </a:ext>
              </a:extLst>
            </p:cNvPr>
            <p:cNvSpPr txBox="1"/>
            <p:nvPr/>
          </p:nvSpPr>
          <p:spPr>
            <a:xfrm>
              <a:off x="6246422" y="4064165"/>
              <a:ext cx="600940" cy="428606"/>
            </a:xfrm>
            <a:prstGeom prst="rect">
              <a:avLst/>
            </a:prstGeom>
            <a:noFill/>
          </p:spPr>
          <p:txBody>
            <a:bodyPr wrap="none" rtlCol="0">
              <a:spAutoFit/>
            </a:bodyPr>
            <a:lstStyle/>
            <a:p>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Feign</a:t>
              </a:r>
            </a:p>
            <a:p>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Client</a:t>
              </a:r>
              <a:endParaRPr lang="en-US" altLang="zh-CN" sz="700" dirty="0">
                <a:latin typeface="Meiryo UI" panose="020B0604030504040204" pitchFamily="34" charset="-128"/>
                <a:ea typeface="Meiryo UI" panose="020B0604030504040204" pitchFamily="34" charset="-128"/>
              </a:endParaRPr>
            </a:p>
          </p:txBody>
        </p:sp>
        <p:cxnSp>
          <p:nvCxnSpPr>
            <p:cNvPr id="251" name="直接箭头连接符 250">
              <a:extLst>
                <a:ext uri="{FF2B5EF4-FFF2-40B4-BE49-F238E27FC236}">
                  <a16:creationId xmlns:a16="http://schemas.microsoft.com/office/drawing/2014/main" id="{87241791-6932-C7C6-328F-AECC154C35D3}"/>
                </a:ext>
              </a:extLst>
            </p:cNvPr>
            <p:cNvCxnSpPr>
              <a:cxnSpLocks/>
              <a:stCxn id="201" idx="3"/>
              <a:endCxn id="208" idx="1"/>
            </p:cNvCxnSpPr>
            <p:nvPr/>
          </p:nvCxnSpPr>
          <p:spPr>
            <a:xfrm>
              <a:off x="1688106" y="4057300"/>
              <a:ext cx="505118" cy="1582"/>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2" name="文本框 251">
              <a:extLst>
                <a:ext uri="{FF2B5EF4-FFF2-40B4-BE49-F238E27FC236}">
                  <a16:creationId xmlns:a16="http://schemas.microsoft.com/office/drawing/2014/main" id="{2D3216D8-42FD-5F8C-982D-56EF9FBEEC9D}"/>
                </a:ext>
              </a:extLst>
            </p:cNvPr>
            <p:cNvSpPr txBox="1"/>
            <p:nvPr/>
          </p:nvSpPr>
          <p:spPr>
            <a:xfrm>
              <a:off x="1575236" y="4038251"/>
              <a:ext cx="674673" cy="428606"/>
            </a:xfrm>
            <a:prstGeom prst="rect">
              <a:avLst/>
            </a:prstGeom>
            <a:noFill/>
          </p:spPr>
          <p:txBody>
            <a:bodyPr wrap="square" rtlCol="0">
              <a:spAutoFit/>
            </a:bodyPr>
            <a:lstStyle/>
            <a:p>
              <a:pPr algn="ctr"/>
              <a:r>
                <a:rPr lang="ja-JP" altLang="en-US" sz="700" dirty="0">
                  <a:solidFill>
                    <a:schemeClr val="tx1">
                      <a:lumMod val="85000"/>
                      <a:lumOff val="15000"/>
                    </a:schemeClr>
                  </a:solidFill>
                  <a:latin typeface="Meiryo UI" panose="020B0604030504040204" pitchFamily="34" charset="-128"/>
                  <a:ea typeface="Meiryo UI" panose="020B0604030504040204" pitchFamily="34" charset="-128"/>
                </a:rPr>
                <a:t>转发</a:t>
              </a:r>
            </a:p>
            <a:p>
              <a:pPr algn="ctr"/>
              <a:r>
                <a:rPr lang="ja-JP" altLang="en-US" sz="700" dirty="0">
                  <a:solidFill>
                    <a:schemeClr val="tx1">
                      <a:lumMod val="85000"/>
                      <a:lumOff val="15000"/>
                    </a:schemeClr>
                  </a:solidFill>
                  <a:latin typeface="Meiryo UI" panose="020B0604030504040204" pitchFamily="34" charset="-128"/>
                  <a:ea typeface="Meiryo UI" panose="020B0604030504040204" pitchFamily="34" charset="-128"/>
                </a:rPr>
                <a:t>服务</a:t>
              </a:r>
            </a:p>
          </p:txBody>
        </p:sp>
        <p:cxnSp>
          <p:nvCxnSpPr>
            <p:cNvPr id="253" name="直接箭头连接符 252">
              <a:extLst>
                <a:ext uri="{FF2B5EF4-FFF2-40B4-BE49-F238E27FC236}">
                  <a16:creationId xmlns:a16="http://schemas.microsoft.com/office/drawing/2014/main" id="{7DCBE3EA-E951-D73C-4EF6-7498A3EA9D74}"/>
                </a:ext>
              </a:extLst>
            </p:cNvPr>
            <p:cNvCxnSpPr>
              <a:cxnSpLocks/>
            </p:cNvCxnSpPr>
            <p:nvPr/>
          </p:nvCxnSpPr>
          <p:spPr>
            <a:xfrm>
              <a:off x="960395" y="5090006"/>
              <a:ext cx="0" cy="533554"/>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4" name="文本框 253">
              <a:extLst>
                <a:ext uri="{FF2B5EF4-FFF2-40B4-BE49-F238E27FC236}">
                  <a16:creationId xmlns:a16="http://schemas.microsoft.com/office/drawing/2014/main" id="{718F5CAC-C86B-25F3-D28D-CCA84761C040}"/>
                </a:ext>
              </a:extLst>
            </p:cNvPr>
            <p:cNvSpPr txBox="1"/>
            <p:nvPr/>
          </p:nvSpPr>
          <p:spPr>
            <a:xfrm>
              <a:off x="502656" y="5218284"/>
              <a:ext cx="542900" cy="300024"/>
            </a:xfrm>
            <a:prstGeom prst="rect">
              <a:avLst/>
            </a:prstGeom>
            <a:noFill/>
          </p:spPr>
          <p:txBody>
            <a:bodyPr wrap="non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认证</a:t>
              </a:r>
            </a:p>
          </p:txBody>
        </p:sp>
        <p:cxnSp>
          <p:nvCxnSpPr>
            <p:cNvPr id="255" name="直接箭头连接符 254">
              <a:extLst>
                <a:ext uri="{FF2B5EF4-FFF2-40B4-BE49-F238E27FC236}">
                  <a16:creationId xmlns:a16="http://schemas.microsoft.com/office/drawing/2014/main" id="{03A2E78C-C38D-F0DA-9724-D9DF1DA800ED}"/>
                </a:ext>
              </a:extLst>
            </p:cNvPr>
            <p:cNvCxnSpPr>
              <a:cxnSpLocks/>
            </p:cNvCxnSpPr>
            <p:nvPr/>
          </p:nvCxnSpPr>
          <p:spPr>
            <a:xfrm>
              <a:off x="6502819" y="5092643"/>
              <a:ext cx="0" cy="530917"/>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连接符: 肘形 255">
              <a:extLst>
                <a:ext uri="{FF2B5EF4-FFF2-40B4-BE49-F238E27FC236}">
                  <a16:creationId xmlns:a16="http://schemas.microsoft.com/office/drawing/2014/main" id="{1B8FC7A7-F37A-39DE-6DC6-DF08137C3D1E}"/>
                </a:ext>
              </a:extLst>
            </p:cNvPr>
            <p:cNvCxnSpPr>
              <a:cxnSpLocks/>
            </p:cNvCxnSpPr>
            <p:nvPr/>
          </p:nvCxnSpPr>
          <p:spPr>
            <a:xfrm rot="16200000" flipH="1">
              <a:off x="3642611" y="2762851"/>
              <a:ext cx="541020" cy="5180397"/>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7" name="文本框 256">
              <a:extLst>
                <a:ext uri="{FF2B5EF4-FFF2-40B4-BE49-F238E27FC236}">
                  <a16:creationId xmlns:a16="http://schemas.microsoft.com/office/drawing/2014/main" id="{606F28EF-A103-63F7-A78C-36F1EF7A850A}"/>
                </a:ext>
              </a:extLst>
            </p:cNvPr>
            <p:cNvSpPr txBox="1"/>
            <p:nvPr/>
          </p:nvSpPr>
          <p:spPr>
            <a:xfrm>
              <a:off x="5690886" y="5090763"/>
              <a:ext cx="828638" cy="300024"/>
            </a:xfrm>
            <a:prstGeom prst="rect">
              <a:avLst/>
            </a:prstGeom>
            <a:noFill/>
          </p:spPr>
          <p:txBody>
            <a:bodyPr wrap="non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收集数据</a:t>
              </a:r>
            </a:p>
          </p:txBody>
        </p:sp>
        <p:sp>
          <p:nvSpPr>
            <p:cNvPr id="258" name="文本框 257">
              <a:extLst>
                <a:ext uri="{FF2B5EF4-FFF2-40B4-BE49-F238E27FC236}">
                  <a16:creationId xmlns:a16="http://schemas.microsoft.com/office/drawing/2014/main" id="{605BE661-D137-2ED6-66D6-818D1452648E}"/>
                </a:ext>
              </a:extLst>
            </p:cNvPr>
            <p:cNvSpPr txBox="1"/>
            <p:nvPr/>
          </p:nvSpPr>
          <p:spPr>
            <a:xfrm>
              <a:off x="1031472" y="2220884"/>
              <a:ext cx="580351" cy="300024"/>
            </a:xfrm>
            <a:prstGeom prst="rect">
              <a:avLst/>
            </a:prstGeom>
            <a:noFill/>
          </p:spPr>
          <p:txBody>
            <a:bodyPr wrap="squar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注册</a:t>
              </a:r>
            </a:p>
          </p:txBody>
        </p:sp>
        <p:sp>
          <p:nvSpPr>
            <p:cNvPr id="259" name="文本框 258">
              <a:extLst>
                <a:ext uri="{FF2B5EF4-FFF2-40B4-BE49-F238E27FC236}">
                  <a16:creationId xmlns:a16="http://schemas.microsoft.com/office/drawing/2014/main" id="{10BE0A20-C280-A8EA-9086-4A8899E7B879}"/>
                </a:ext>
              </a:extLst>
            </p:cNvPr>
            <p:cNvSpPr txBox="1"/>
            <p:nvPr/>
          </p:nvSpPr>
          <p:spPr>
            <a:xfrm>
              <a:off x="339970" y="1654316"/>
              <a:ext cx="493178" cy="642908"/>
            </a:xfrm>
            <a:prstGeom prst="rect">
              <a:avLst/>
            </a:prstGeom>
            <a:noFill/>
          </p:spPr>
          <p:txBody>
            <a:bodyPr wrap="square" rtlCol="0">
              <a:spAutoFit/>
            </a:bodyPr>
            <a:lstStyle/>
            <a:p>
              <a:pPr algn="ctr"/>
              <a:r>
                <a:rPr lang="en-US" altLang="zh-CN" sz="800" dirty="0">
                  <a:solidFill>
                    <a:schemeClr val="tx1">
                      <a:lumMod val="85000"/>
                      <a:lumOff val="15000"/>
                    </a:schemeClr>
                  </a:solidFill>
                  <a:latin typeface="Meiryo UI" panose="020B0604030504040204" pitchFamily="34" charset="-128"/>
                  <a:ea typeface="Meiryo UI" panose="020B0604030504040204" pitchFamily="34" charset="-128"/>
                </a:rPr>
                <a:t>API</a:t>
              </a:r>
            </a:p>
            <a:p>
              <a:pPr algn="ctr"/>
              <a:r>
                <a:rPr lang="zh-CN" altLang="en-US" sz="800" dirty="0">
                  <a:solidFill>
                    <a:schemeClr val="tx1">
                      <a:lumMod val="85000"/>
                      <a:lumOff val="15000"/>
                    </a:schemeClr>
                  </a:solidFill>
                  <a:latin typeface="Meiryo UI" panose="020B0604030504040204" pitchFamily="34" charset="-128"/>
                  <a:ea typeface="Meiryo UI" panose="020B0604030504040204" pitchFamily="34" charset="-128"/>
                </a:rPr>
                <a:t>调用</a:t>
              </a:r>
            </a:p>
          </p:txBody>
        </p:sp>
        <p:sp>
          <p:nvSpPr>
            <p:cNvPr id="260" name="文本框 259">
              <a:extLst>
                <a:ext uri="{FF2B5EF4-FFF2-40B4-BE49-F238E27FC236}">
                  <a16:creationId xmlns:a16="http://schemas.microsoft.com/office/drawing/2014/main" id="{B47C87D1-B099-370B-9641-DF07600EF402}"/>
                </a:ext>
              </a:extLst>
            </p:cNvPr>
            <p:cNvSpPr txBox="1"/>
            <p:nvPr/>
          </p:nvSpPr>
          <p:spPr>
            <a:xfrm>
              <a:off x="3854493" y="3674875"/>
              <a:ext cx="833810" cy="428606"/>
            </a:xfrm>
            <a:prstGeom prst="rect">
              <a:avLst/>
            </a:prstGeom>
            <a:noFill/>
          </p:spPr>
          <p:txBody>
            <a:bodyPr wrap="square" rtlCol="0">
              <a:spAutoFit/>
            </a:bodyPr>
            <a:lstStyle/>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Sentinel/</a:t>
              </a:r>
            </a:p>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Ribbon</a:t>
              </a:r>
              <a:endParaRPr lang="zh-CN" altLang="en-US" sz="700" dirty="0">
                <a:latin typeface="Meiryo UI" panose="020B0604030504040204" pitchFamily="34" charset="-128"/>
                <a:ea typeface="Meiryo UI" panose="020B0604030504040204" pitchFamily="34" charset="-128"/>
              </a:endParaRPr>
            </a:p>
          </p:txBody>
        </p:sp>
        <p:sp>
          <p:nvSpPr>
            <p:cNvPr id="261" name="文本框 260">
              <a:extLst>
                <a:ext uri="{FF2B5EF4-FFF2-40B4-BE49-F238E27FC236}">
                  <a16:creationId xmlns:a16="http://schemas.microsoft.com/office/drawing/2014/main" id="{465F4069-E10C-3D73-9EB2-006178FC6F78}"/>
                </a:ext>
              </a:extLst>
            </p:cNvPr>
            <p:cNvSpPr txBox="1"/>
            <p:nvPr/>
          </p:nvSpPr>
          <p:spPr>
            <a:xfrm>
              <a:off x="1504540" y="3674875"/>
              <a:ext cx="877455" cy="428606"/>
            </a:xfrm>
            <a:prstGeom prst="rect">
              <a:avLst/>
            </a:prstGeom>
            <a:noFill/>
          </p:spPr>
          <p:txBody>
            <a:bodyPr wrap="square" rtlCol="0">
              <a:spAutoFit/>
            </a:bodyPr>
            <a:lstStyle/>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Sentinel/</a:t>
              </a:r>
            </a:p>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Ribbon</a:t>
              </a:r>
              <a:endParaRPr lang="zh-CN" altLang="en-US" sz="700" dirty="0">
                <a:latin typeface="Meiryo UI" panose="020B0604030504040204" pitchFamily="34" charset="-128"/>
                <a:ea typeface="Meiryo UI" panose="020B0604030504040204" pitchFamily="34" charset="-128"/>
              </a:endParaRPr>
            </a:p>
          </p:txBody>
        </p:sp>
        <p:sp>
          <p:nvSpPr>
            <p:cNvPr id="262" name="文本框 261">
              <a:extLst>
                <a:ext uri="{FF2B5EF4-FFF2-40B4-BE49-F238E27FC236}">
                  <a16:creationId xmlns:a16="http://schemas.microsoft.com/office/drawing/2014/main" id="{34ADCDE5-9E84-3068-E957-5B928DECFE5F}"/>
                </a:ext>
              </a:extLst>
            </p:cNvPr>
            <p:cNvSpPr txBox="1"/>
            <p:nvPr/>
          </p:nvSpPr>
          <p:spPr>
            <a:xfrm>
              <a:off x="6111911" y="3674875"/>
              <a:ext cx="836030" cy="428606"/>
            </a:xfrm>
            <a:prstGeom prst="rect">
              <a:avLst/>
            </a:prstGeom>
            <a:noFill/>
          </p:spPr>
          <p:txBody>
            <a:bodyPr wrap="square" rtlCol="0">
              <a:spAutoFit/>
            </a:bodyPr>
            <a:lstStyle/>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Sentinel/</a:t>
              </a:r>
            </a:p>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Ribbon</a:t>
              </a:r>
              <a:endParaRPr lang="zh-CN" altLang="en-US" sz="700" dirty="0">
                <a:latin typeface="Meiryo UI" panose="020B0604030504040204" pitchFamily="34" charset="-128"/>
                <a:ea typeface="Meiryo UI" panose="020B0604030504040204" pitchFamily="34" charset="-128"/>
              </a:endParaRPr>
            </a:p>
          </p:txBody>
        </p:sp>
        <p:cxnSp>
          <p:nvCxnSpPr>
            <p:cNvPr id="263" name="直接箭头连接符 262">
              <a:extLst>
                <a:ext uri="{FF2B5EF4-FFF2-40B4-BE49-F238E27FC236}">
                  <a16:creationId xmlns:a16="http://schemas.microsoft.com/office/drawing/2014/main" id="{B8E60DCF-4645-75A1-054D-A5302FF62681}"/>
                </a:ext>
              </a:extLst>
            </p:cNvPr>
            <p:cNvCxnSpPr>
              <a:cxnSpLocks/>
              <a:stCxn id="228" idx="3"/>
            </p:cNvCxnSpPr>
            <p:nvPr/>
          </p:nvCxnSpPr>
          <p:spPr>
            <a:xfrm>
              <a:off x="10525919" y="4704948"/>
              <a:ext cx="528402"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接箭头连接符 263">
              <a:extLst>
                <a:ext uri="{FF2B5EF4-FFF2-40B4-BE49-F238E27FC236}">
                  <a16:creationId xmlns:a16="http://schemas.microsoft.com/office/drawing/2014/main" id="{E5AF370F-0847-9C16-3E0F-811B666EF9D5}"/>
                </a:ext>
              </a:extLst>
            </p:cNvPr>
            <p:cNvCxnSpPr>
              <a:cxnSpLocks/>
              <a:endCxn id="226" idx="3"/>
            </p:cNvCxnSpPr>
            <p:nvPr/>
          </p:nvCxnSpPr>
          <p:spPr>
            <a:xfrm flipH="1">
              <a:off x="10529739" y="3631519"/>
              <a:ext cx="518477"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5" name="文本框 264">
              <a:extLst>
                <a:ext uri="{FF2B5EF4-FFF2-40B4-BE49-F238E27FC236}">
                  <a16:creationId xmlns:a16="http://schemas.microsoft.com/office/drawing/2014/main" id="{C7D38C12-1BBF-8142-A486-CCC2137180C9}"/>
                </a:ext>
              </a:extLst>
            </p:cNvPr>
            <p:cNvSpPr txBox="1"/>
            <p:nvPr/>
          </p:nvSpPr>
          <p:spPr>
            <a:xfrm>
              <a:off x="10542755" y="4783410"/>
              <a:ext cx="542900" cy="300024"/>
            </a:xfrm>
            <a:prstGeom prst="rect">
              <a:avLst/>
            </a:prstGeom>
            <a:noFill/>
          </p:spPr>
          <p:txBody>
            <a:bodyPr wrap="none" rtlCol="0">
              <a:spAutoFit/>
            </a:bodyPr>
            <a:lstStyle/>
            <a:p>
              <a:r>
                <a:rPr lang="ja-JP" altLang="en-US" sz="800" dirty="0">
                  <a:latin typeface="Meiryo UI" panose="020B0604030504040204" pitchFamily="34" charset="-128"/>
                  <a:ea typeface="Meiryo UI" panose="020B0604030504040204" pitchFamily="34" charset="-128"/>
                </a:rPr>
                <a:t>抽取</a:t>
              </a:r>
            </a:p>
          </p:txBody>
        </p:sp>
        <p:sp>
          <p:nvSpPr>
            <p:cNvPr id="266" name="文本框 265">
              <a:extLst>
                <a:ext uri="{FF2B5EF4-FFF2-40B4-BE49-F238E27FC236}">
                  <a16:creationId xmlns:a16="http://schemas.microsoft.com/office/drawing/2014/main" id="{A9580ABB-AB57-BA11-0E1A-CC28A9CD42A9}"/>
                </a:ext>
              </a:extLst>
            </p:cNvPr>
            <p:cNvSpPr txBox="1"/>
            <p:nvPr/>
          </p:nvSpPr>
          <p:spPr>
            <a:xfrm>
              <a:off x="10507494" y="2964082"/>
              <a:ext cx="542900" cy="642908"/>
            </a:xfrm>
            <a:prstGeom prst="rect">
              <a:avLst/>
            </a:prstGeom>
            <a:noFill/>
          </p:spPr>
          <p:txBody>
            <a:bodyPr wrap="none" rtlCol="0">
              <a:spAutoFit/>
            </a:bodyPr>
            <a:lstStyle/>
            <a:p>
              <a:r>
                <a:rPr lang="zh-CN" altLang="en-US" sz="800" b="0" i="0" dirty="0">
                  <a:solidFill>
                    <a:srgbClr val="222222"/>
                  </a:solidFill>
                  <a:effectLst/>
                  <a:latin typeface="Arial" panose="020B0604020202020204" pitchFamily="34" charset="0"/>
                </a:rPr>
                <a:t>清洗</a:t>
              </a:r>
            </a:p>
            <a:p>
              <a:r>
                <a:rPr lang="zh-CN" altLang="en-US" sz="800" b="0" i="0" dirty="0">
                  <a:solidFill>
                    <a:srgbClr val="222222"/>
                  </a:solidFill>
                  <a:effectLst/>
                  <a:latin typeface="Arial" panose="020B0604020202020204" pitchFamily="34" charset="0"/>
                </a:rPr>
                <a:t>组装</a:t>
              </a:r>
            </a:p>
            <a:p>
              <a:r>
                <a:rPr lang="zh-CN" altLang="en-US" sz="800" b="0" i="0" dirty="0">
                  <a:solidFill>
                    <a:srgbClr val="222222"/>
                  </a:solidFill>
                  <a:effectLst/>
                  <a:latin typeface="Arial" panose="020B0604020202020204" pitchFamily="34" charset="0"/>
                </a:rPr>
                <a:t>推送</a:t>
              </a:r>
            </a:p>
          </p:txBody>
        </p:sp>
        <p:sp>
          <p:nvSpPr>
            <p:cNvPr id="267" name="箭头: 右 266">
              <a:extLst>
                <a:ext uri="{FF2B5EF4-FFF2-40B4-BE49-F238E27FC236}">
                  <a16:creationId xmlns:a16="http://schemas.microsoft.com/office/drawing/2014/main" id="{D1E30D87-B9DF-BD7F-BBEA-A4F18F3FCEB6}"/>
                </a:ext>
              </a:extLst>
            </p:cNvPr>
            <p:cNvSpPr/>
            <p:nvPr/>
          </p:nvSpPr>
          <p:spPr>
            <a:xfrm>
              <a:off x="8514909" y="3831905"/>
              <a:ext cx="413261" cy="511646"/>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Meiryo UI" panose="020B0604030504040204" pitchFamily="34" charset="-128"/>
                <a:ea typeface="Meiryo UI" panose="020B0604030504040204" pitchFamily="34" charset="-128"/>
              </a:endParaRPr>
            </a:p>
          </p:txBody>
        </p:sp>
        <p:sp>
          <p:nvSpPr>
            <p:cNvPr id="268" name="矩形 267">
              <a:extLst>
                <a:ext uri="{FF2B5EF4-FFF2-40B4-BE49-F238E27FC236}">
                  <a16:creationId xmlns:a16="http://schemas.microsoft.com/office/drawing/2014/main" id="{7592511A-1047-9D47-D62F-A3276C2706F2}"/>
                </a:ext>
              </a:extLst>
            </p:cNvPr>
            <p:cNvSpPr/>
            <p:nvPr/>
          </p:nvSpPr>
          <p:spPr>
            <a:xfrm>
              <a:off x="7016484" y="3355466"/>
              <a:ext cx="1217249" cy="1134899"/>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Service</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269" name="矩形: 圆角 268">
              <a:extLst>
                <a:ext uri="{FF2B5EF4-FFF2-40B4-BE49-F238E27FC236}">
                  <a16:creationId xmlns:a16="http://schemas.microsoft.com/office/drawing/2014/main" id="{47780954-6EFA-29A8-7DFB-82943D1EE5B8}"/>
                </a:ext>
              </a:extLst>
            </p:cNvPr>
            <p:cNvSpPr/>
            <p:nvPr/>
          </p:nvSpPr>
          <p:spPr>
            <a:xfrm>
              <a:off x="8900462" y="5314388"/>
              <a:ext cx="1631578" cy="923124"/>
            </a:xfrm>
            <a:prstGeom prst="roundRect">
              <a:avLst>
                <a:gd name="adj" fmla="val 5877"/>
              </a:avLst>
            </a:prstGeom>
            <a:solidFill>
              <a:srgbClr val="FFFF99"/>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数据库</a:t>
              </a:r>
            </a:p>
          </p:txBody>
        </p:sp>
        <p:sp>
          <p:nvSpPr>
            <p:cNvPr id="270" name="矩形 269">
              <a:extLst>
                <a:ext uri="{FF2B5EF4-FFF2-40B4-BE49-F238E27FC236}">
                  <a16:creationId xmlns:a16="http://schemas.microsoft.com/office/drawing/2014/main" id="{92BF2A62-4876-6D02-B0E1-AADC85B7F69D}"/>
                </a:ext>
              </a:extLst>
            </p:cNvPr>
            <p:cNvSpPr/>
            <p:nvPr/>
          </p:nvSpPr>
          <p:spPr>
            <a:xfrm>
              <a:off x="9065688" y="5448150"/>
              <a:ext cx="1300347" cy="506855"/>
            </a:xfrm>
            <a:prstGeom prst="rect">
              <a:avLst/>
            </a:prstGeom>
            <a:solidFill>
              <a:srgbClr val="FFE18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SqlServer</a:t>
              </a:r>
              <a:endParaRPr lang="zh-CN" altLang="en-US" sz="800" dirty="0">
                <a:solidFill>
                  <a:schemeClr val="tx1"/>
                </a:solidFill>
                <a:latin typeface="Meiryo UI" panose="020B0604030504040204" pitchFamily="34" charset="-128"/>
                <a:ea typeface="Meiryo UI" panose="020B0604030504040204" pitchFamily="34" charset="-128"/>
              </a:endParaRPr>
            </a:p>
          </p:txBody>
        </p:sp>
      </p:grpSp>
      <p:sp>
        <p:nvSpPr>
          <p:cNvPr id="3" name="矩形: 圆角 2">
            <a:extLst>
              <a:ext uri="{FF2B5EF4-FFF2-40B4-BE49-F238E27FC236}">
                <a16:creationId xmlns:a16="http://schemas.microsoft.com/office/drawing/2014/main" id="{465C5C2D-02BC-4C54-8D9A-F8BCC4BD3C92}"/>
              </a:ext>
            </a:extLst>
          </p:cNvPr>
          <p:cNvSpPr/>
          <p:nvPr/>
        </p:nvSpPr>
        <p:spPr>
          <a:xfrm>
            <a:off x="2774097" y="2497199"/>
            <a:ext cx="882679" cy="1090471"/>
          </a:xfrm>
          <a:prstGeom prst="roundRect">
            <a:avLst/>
          </a:prstGeom>
          <a:noFill/>
          <a:ln w="57150">
            <a:solidFill>
              <a:srgbClr val="FF33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zh-CN" altLang="en-US" dirty="0" err="1">
              <a:solidFill>
                <a:schemeClr val="tx1"/>
              </a:solidFill>
            </a:endParaRPr>
          </a:p>
        </p:txBody>
      </p:sp>
      <p:sp>
        <p:nvSpPr>
          <p:cNvPr id="76" name="フッター プレースホルダー 2">
            <a:extLst>
              <a:ext uri="{FF2B5EF4-FFF2-40B4-BE49-F238E27FC236}">
                <a16:creationId xmlns:a16="http://schemas.microsoft.com/office/drawing/2014/main" id="{5D86FA19-4985-661F-EFE4-6AA6B2A99862}"/>
              </a:ext>
            </a:extLst>
          </p:cNvPr>
          <p:cNvSpPr>
            <a:spLocks noGrp="1"/>
          </p:cNvSpPr>
          <p:nvPr>
            <p:ph type="ftr" sz="quarter" idx="11"/>
          </p:nvPr>
        </p:nvSpPr>
        <p:spPr>
          <a:xfrm>
            <a:off x="7756525" y="4888352"/>
            <a:ext cx="1156117" cy="107722"/>
          </a:xfrm>
        </p:spPr>
        <p:txBody>
          <a:bodyPr/>
          <a:lstStyle/>
          <a:p>
            <a:r>
              <a:rPr kumimoji="1" lang="en-US" altLang="ja-JP" dirty="0"/>
              <a:t>© 2021 Fujitsu Limited</a:t>
            </a:r>
            <a:endParaRPr kumimoji="1" lang="ja-JP" altLang="en-US" dirty="0"/>
          </a:p>
        </p:txBody>
      </p:sp>
    </p:spTree>
    <p:extLst>
      <p:ext uri="{BB962C8B-B14F-4D97-AF65-F5344CB8AC3E}">
        <p14:creationId xmlns:p14="http://schemas.microsoft.com/office/powerpoint/2010/main" val="293366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4289A4-08E2-4A31-94BF-775492EB5EB8}"/>
              </a:ext>
            </a:extLst>
          </p:cNvPr>
          <p:cNvSpPr>
            <a:spLocks noGrp="1"/>
          </p:cNvSpPr>
          <p:nvPr>
            <p:ph type="title"/>
          </p:nvPr>
        </p:nvSpPr>
        <p:spPr>
          <a:xfrm>
            <a:off x="229767" y="232764"/>
            <a:ext cx="7740000" cy="313932"/>
          </a:xfrm>
        </p:spPr>
        <p:txBody>
          <a:bodyPr/>
          <a:lstStyle/>
          <a:p>
            <a:r>
              <a:rPr kumimoji="1" lang="zh-CN" altLang="en-US" sz="2400" dirty="0">
                <a:latin typeface="微软雅黑" panose="020B0503020204020204" pitchFamily="34" charset="-122"/>
                <a:ea typeface="微软雅黑" panose="020B0503020204020204" pitchFamily="34" charset="-122"/>
              </a:rPr>
              <a:t>服务调用</a:t>
            </a:r>
          </a:p>
        </p:txBody>
      </p:sp>
      <p:sp>
        <p:nvSpPr>
          <p:cNvPr id="4" name="スライド番号プレースホルダー 3">
            <a:extLst>
              <a:ext uri="{FF2B5EF4-FFF2-40B4-BE49-F238E27FC236}">
                <a16:creationId xmlns:a16="http://schemas.microsoft.com/office/drawing/2014/main" id="{268622B4-1CB2-45F2-8569-411FFD4C5810}"/>
              </a:ext>
            </a:extLst>
          </p:cNvPr>
          <p:cNvSpPr>
            <a:spLocks noGrp="1"/>
          </p:cNvSpPr>
          <p:nvPr>
            <p:ph type="sldNum" sz="quarter" idx="12"/>
          </p:nvPr>
        </p:nvSpPr>
        <p:spPr>
          <a:xfrm>
            <a:off x="4246582" y="4877481"/>
            <a:ext cx="540000" cy="123111"/>
          </a:xfrm>
        </p:spPr>
        <p:txBody>
          <a:bodyPr/>
          <a:lstStyle/>
          <a:p>
            <a:fld id="{4D029D89-7B63-4C94-AD4D-2E4D6BB83637}" type="slidenum">
              <a:rPr kumimoji="1" lang="ja-JP" altLang="en-US" smtClean="0">
                <a:latin typeface="微软雅黑" panose="020B0503020204020204" pitchFamily="34" charset="-122"/>
                <a:ea typeface="微软雅黑" panose="020B0503020204020204" pitchFamily="34" charset="-122"/>
              </a:rPr>
              <a:t>17</a:t>
            </a:fld>
            <a:endParaRPr kumimoji="1" lang="ja-JP" altLang="en-US">
              <a:latin typeface="微软雅黑" panose="020B0503020204020204" pitchFamily="34" charset="-122"/>
              <a:ea typeface="微软雅黑" panose="020B0503020204020204" pitchFamily="34" charset="-122"/>
            </a:endParaRPr>
          </a:p>
        </p:txBody>
      </p:sp>
      <p:sp>
        <p:nvSpPr>
          <p:cNvPr id="355" name="文本框 354">
            <a:extLst>
              <a:ext uri="{FF2B5EF4-FFF2-40B4-BE49-F238E27FC236}">
                <a16:creationId xmlns:a16="http://schemas.microsoft.com/office/drawing/2014/main" id="{0CE81C8B-FB16-4332-93A3-6BB4116A196A}"/>
              </a:ext>
            </a:extLst>
          </p:cNvPr>
          <p:cNvSpPr txBox="1"/>
          <p:nvPr/>
        </p:nvSpPr>
        <p:spPr>
          <a:xfrm>
            <a:off x="301054" y="2137365"/>
            <a:ext cx="5902914" cy="2552686"/>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CN"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Feign </a:t>
            </a:r>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是</a:t>
            </a:r>
            <a:r>
              <a:rPr lang="en-US" altLang="zh-CN"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Spring Cloud Netflix </a:t>
            </a:r>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组件中一个轻量级声明式</a:t>
            </a:r>
            <a:r>
              <a:rPr lang="en-US" altLang="zh-CN"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RESTful </a:t>
            </a:r>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网络请求客户端，实现了负载均衡和</a:t>
            </a:r>
            <a:r>
              <a:rPr lang="en-US" altLang="zh-CN"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Rest</a:t>
            </a:r>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调用的开源框架，封装了</a:t>
            </a:r>
            <a:r>
              <a:rPr lang="en-US" altLang="zh-CN"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Ribbon</a:t>
            </a:r>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和</a:t>
            </a:r>
            <a:r>
              <a:rPr lang="en-US" altLang="zh-CN" sz="1200" b="0" i="0" dirty="0" err="1">
                <a:solidFill>
                  <a:schemeClr val="tx1">
                    <a:lumMod val="65000"/>
                    <a:lumOff val="35000"/>
                  </a:schemeClr>
                </a:solidFill>
                <a:effectLst/>
                <a:latin typeface="微软雅黑" panose="020B0503020204020204" pitchFamily="34" charset="-122"/>
                <a:ea typeface="微软雅黑" panose="020B0503020204020204" pitchFamily="34" charset="-122"/>
              </a:rPr>
              <a:t>RestTemplate</a:t>
            </a:r>
            <a:r>
              <a:rPr lang="en-US" altLang="zh-CN"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 </a:t>
            </a:r>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实现了</a:t>
            </a:r>
            <a:r>
              <a:rPr lang="en-US" altLang="zh-CN" sz="1200" b="0" i="0" dirty="0" err="1">
                <a:solidFill>
                  <a:schemeClr val="tx1">
                    <a:lumMod val="65000"/>
                    <a:lumOff val="35000"/>
                  </a:schemeClr>
                </a:solidFill>
                <a:effectLst/>
                <a:latin typeface="微软雅黑" panose="020B0503020204020204" pitchFamily="34" charset="-122"/>
                <a:ea typeface="微软雅黑" panose="020B0503020204020204" pitchFamily="34" charset="-122"/>
              </a:rPr>
              <a:t>WebService</a:t>
            </a:r>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的面向接口编程，大幅度降低了项目的耦合度。</a:t>
            </a:r>
          </a:p>
          <a:p>
            <a:pPr marL="171450" indent="-171450">
              <a:lnSpc>
                <a:spcPct val="150000"/>
              </a:lnSpc>
              <a:buFont typeface="Arial" panose="020B0604020202020204" pitchFamily="34" charset="0"/>
              <a:buChar char="•"/>
            </a:pPr>
            <a:r>
              <a:rPr lang="en-US" altLang="zh-CN"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Feign</a:t>
            </a:r>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简化了</a:t>
            </a:r>
            <a:r>
              <a:rPr lang="en-US" altLang="zh-CN" sz="1200" b="0" i="0" dirty="0" err="1">
                <a:solidFill>
                  <a:schemeClr val="tx1">
                    <a:lumMod val="65000"/>
                    <a:lumOff val="35000"/>
                  </a:schemeClr>
                </a:solidFill>
                <a:effectLst/>
                <a:latin typeface="微软雅黑" panose="020B0503020204020204" pitchFamily="34" charset="-122"/>
                <a:ea typeface="微软雅黑" panose="020B0503020204020204" pitchFamily="34" charset="-122"/>
              </a:rPr>
              <a:t>RestTemplate</a:t>
            </a:r>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代码，通过</a:t>
            </a:r>
            <a:r>
              <a:rPr lang="en-US" altLang="zh-CN"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Ribbon</a:t>
            </a:r>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实现负载均衡，使代码变得更加简洁，也减少了客户端调用的代码，只需要创建一个接口，然后在上面添加注解即可调用服务接口。</a:t>
            </a:r>
          </a:p>
          <a:p>
            <a:pPr marL="171450" indent="-171450">
              <a:lnSpc>
                <a:spcPct val="150000"/>
              </a:lnSpc>
              <a:buFont typeface="Arial" panose="020B0604020202020204" pitchFamily="34" charset="0"/>
              <a:buChar char="•"/>
            </a:pPr>
            <a:r>
              <a:rPr lang="en-US" altLang="zh-CN"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Feign </a:t>
            </a:r>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是声明式服务调用组件，其核心就是：像调用本地方法一样调用远程方法，无感知远程 </a:t>
            </a:r>
            <a:r>
              <a:rPr lang="en-US" altLang="zh-CN"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HTTP </a:t>
            </a:r>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请求。使调用远程接口就跟调用本地方法一样的体验，完全无感知这是远程方法，无需关注与远程的交互细节，更无需关注分布式环境开发。</a:t>
            </a:r>
          </a:p>
        </p:txBody>
      </p:sp>
      <p:sp>
        <p:nvSpPr>
          <p:cNvPr id="373" name="文本占位符 4">
            <a:extLst>
              <a:ext uri="{FF2B5EF4-FFF2-40B4-BE49-F238E27FC236}">
                <a16:creationId xmlns:a16="http://schemas.microsoft.com/office/drawing/2014/main" id="{64BF0956-9A25-4289-A64E-78A910E62F02}"/>
              </a:ext>
            </a:extLst>
          </p:cNvPr>
          <p:cNvSpPr txBox="1">
            <a:spLocks/>
          </p:cNvSpPr>
          <p:nvPr/>
        </p:nvSpPr>
        <p:spPr>
          <a:xfrm>
            <a:off x="229767" y="1763915"/>
            <a:ext cx="3921114" cy="307707"/>
          </a:xfrm>
          <a:prstGeom prst="rect">
            <a:avLst/>
          </a:prstGeom>
        </p:spPr>
        <p:txBody>
          <a:bodyPr anchor="ctr">
            <a:normAutofit fontScale="77500" lnSpcReduction="20000"/>
          </a:bodyPr>
          <a:lstStyle>
            <a:lvl1pPr marL="171450" indent="-216000" algn="l" defTabSz="685800" rtl="0" eaLnBrk="1" latinLnBrk="0" hangingPunct="1">
              <a:lnSpc>
                <a:spcPct val="90000"/>
              </a:lnSpc>
              <a:spcBef>
                <a:spcPts val="0"/>
              </a:spcBef>
              <a:spcAft>
                <a:spcPts val="600"/>
              </a:spcAft>
              <a:buClr>
                <a:schemeClr val="accent1"/>
              </a:buClr>
              <a:buSzPct val="130000"/>
              <a:buFont typeface="Tahoma" panose="020B0604030504040204" pitchFamily="34" charset="0"/>
              <a:buChar char="○"/>
              <a:defRPr kumimoji="1" sz="2400" kern="1200">
                <a:solidFill>
                  <a:schemeClr val="tx1"/>
                </a:solidFill>
                <a:latin typeface="+mn-lt"/>
                <a:ea typeface="+mn-ea"/>
                <a:cs typeface="+mn-cs"/>
              </a:defRPr>
            </a:lvl1pPr>
            <a:lvl2pPr marL="514350" indent="-171450" algn="l" defTabSz="685800" rtl="0" eaLnBrk="1" latinLnBrk="0" hangingPunct="1">
              <a:lnSpc>
                <a:spcPct val="90000"/>
              </a:lnSpc>
              <a:spcBef>
                <a:spcPts val="0"/>
              </a:spcBef>
              <a:spcAft>
                <a:spcPts val="600"/>
              </a:spcAft>
              <a:buClr>
                <a:schemeClr val="accent3"/>
              </a:buClr>
              <a:buSzPct val="130000"/>
              <a:buFont typeface="Tahoma" panose="020B0604030504040204" pitchFamily="34" charset="0"/>
              <a:buChar char="○"/>
              <a:defRPr kumimoji="1" sz="2000" kern="1200">
                <a:solidFill>
                  <a:schemeClr val="tx1"/>
                </a:solidFill>
                <a:latin typeface="+mn-lt"/>
                <a:ea typeface="+mn-ea"/>
                <a:cs typeface="+mn-cs"/>
              </a:defRPr>
            </a:lvl2pPr>
            <a:lvl3pPr marL="857250" indent="-171450" algn="l" defTabSz="685800" rtl="0" eaLnBrk="1" latinLnBrk="0" hangingPunct="1">
              <a:lnSpc>
                <a:spcPct val="90000"/>
              </a:lnSpc>
              <a:spcBef>
                <a:spcPts val="0"/>
              </a:spcBef>
              <a:spcAft>
                <a:spcPts val="600"/>
              </a:spcAft>
              <a:buClr>
                <a:schemeClr val="tx1">
                  <a:lumMod val="50000"/>
                  <a:lumOff val="50000"/>
                </a:schemeClr>
              </a:buClr>
              <a:buSzPct val="130000"/>
              <a:buFont typeface="Tahoma" panose="020B0604030504040204" pitchFamily="34" charset="0"/>
              <a:buChar char="○"/>
              <a:defRPr kumimoji="1" sz="1800" kern="1200">
                <a:solidFill>
                  <a:schemeClr val="tx1"/>
                </a:solidFill>
                <a:latin typeface="+mn-lt"/>
                <a:ea typeface="+mn-ea"/>
                <a:cs typeface="+mn-cs"/>
              </a:defRPr>
            </a:lvl3pPr>
            <a:lvl4pPr marL="1200150" indent="-171450" algn="l" defTabSz="685800" rtl="0" eaLnBrk="1" latinLnBrk="0" hangingPunct="1">
              <a:lnSpc>
                <a:spcPct val="90000"/>
              </a:lnSpc>
              <a:spcBef>
                <a:spcPts val="0"/>
              </a:spcBef>
              <a:spcAft>
                <a:spcPts val="600"/>
              </a:spcAft>
              <a:buClr>
                <a:schemeClr val="bg1">
                  <a:lumMod val="50000"/>
                </a:schemeClr>
              </a:buClr>
              <a:buSzPct val="130000"/>
              <a:buFont typeface="Arial" panose="020B0604020202020204" pitchFamily="34" charset="0"/>
              <a:buChar char="●"/>
              <a:defRPr kumimoji="1" sz="16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50000"/>
                </a:schemeClr>
              </a:buClr>
              <a:buFontTx/>
              <a:buBlip>
                <a:blip r:embed="rId2"/>
              </a:buBlip>
              <a:defRPr kumimoji="1"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Clr>
                <a:schemeClr val="bg1">
                  <a:lumMod val="50000"/>
                </a:schemeClr>
              </a:buClr>
              <a:buFontTx/>
              <a:buBlip>
                <a:blip r:embed="rId2"/>
              </a:buBlip>
              <a:defRPr kumimoji="1" sz="16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9pPr>
          </a:lstStyle>
          <a:p>
            <a:pPr marL="0" indent="0">
              <a:buNone/>
            </a:pPr>
            <a:r>
              <a:rPr lang="en-US" altLang="ja-JP" dirty="0">
                <a:solidFill>
                  <a:srgbClr val="C00000"/>
                </a:solidFill>
                <a:latin typeface="微软雅黑" panose="020B0503020204020204" pitchFamily="34" charset="-122"/>
                <a:ea typeface="微软雅黑" panose="020B0503020204020204" pitchFamily="34" charset="-122"/>
              </a:rPr>
              <a:t>Feign</a:t>
            </a:r>
            <a:endParaRPr lang="zh-CN" altLang="en-US" dirty="0">
              <a:solidFill>
                <a:srgbClr val="C00000"/>
              </a:solidFill>
              <a:latin typeface="微软雅黑" panose="020B0503020204020204" pitchFamily="34" charset="-122"/>
              <a:ea typeface="微软雅黑" panose="020B0503020204020204" pitchFamily="34" charset="-122"/>
              <a:cs typeface="Meiryo UI" panose="020B0604030504040204" pitchFamily="34" charset="-128"/>
            </a:endParaRPr>
          </a:p>
        </p:txBody>
      </p:sp>
      <p:grpSp>
        <p:nvGrpSpPr>
          <p:cNvPr id="24" name="组合 23">
            <a:extLst>
              <a:ext uri="{FF2B5EF4-FFF2-40B4-BE49-F238E27FC236}">
                <a16:creationId xmlns:a16="http://schemas.microsoft.com/office/drawing/2014/main" id="{B1671C34-BDB6-4ADE-6665-00F1A222ACAA}"/>
              </a:ext>
            </a:extLst>
          </p:cNvPr>
          <p:cNvGrpSpPr/>
          <p:nvPr/>
        </p:nvGrpSpPr>
        <p:grpSpPr>
          <a:xfrm>
            <a:off x="6222206" y="2250984"/>
            <a:ext cx="2561282" cy="2309365"/>
            <a:chOff x="8520894" y="3603062"/>
            <a:chExt cx="3151773" cy="2252793"/>
          </a:xfrm>
        </p:grpSpPr>
        <p:sp>
          <p:nvSpPr>
            <p:cNvPr id="25" name="矩形: 圆角 24">
              <a:extLst>
                <a:ext uri="{FF2B5EF4-FFF2-40B4-BE49-F238E27FC236}">
                  <a16:creationId xmlns:a16="http://schemas.microsoft.com/office/drawing/2014/main" id="{BA95DA90-F246-5505-595B-678F005B5E88}"/>
                </a:ext>
              </a:extLst>
            </p:cNvPr>
            <p:cNvSpPr/>
            <p:nvPr/>
          </p:nvSpPr>
          <p:spPr>
            <a:xfrm>
              <a:off x="8520894" y="4823578"/>
              <a:ext cx="953678" cy="1032277"/>
            </a:xfrm>
            <a:prstGeom prst="roundRect">
              <a:avLst/>
            </a:prstGeom>
            <a:solidFill>
              <a:srgbClr val="0070C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服务</a:t>
              </a:r>
              <a:endParaRPr lang="en-US" altLang="zh-CN" sz="1100" b="1" dirty="0">
                <a:latin typeface="微软雅黑" panose="020B0503020204020204" pitchFamily="34" charset="-122"/>
                <a:ea typeface="微软雅黑" panose="020B0503020204020204" pitchFamily="34" charset="-122"/>
              </a:endParaRPr>
            </a:p>
            <a:p>
              <a:pPr algn="ctr"/>
              <a:r>
                <a:rPr lang="zh-CN" altLang="en-US" sz="1100" b="1" dirty="0">
                  <a:latin typeface="微软雅黑" panose="020B0503020204020204" pitchFamily="34" charset="-122"/>
                  <a:ea typeface="微软雅黑" panose="020B0503020204020204" pitchFamily="34" charset="-122"/>
                </a:rPr>
                <a:t>消费者</a:t>
              </a:r>
            </a:p>
          </p:txBody>
        </p:sp>
        <p:sp>
          <p:nvSpPr>
            <p:cNvPr id="26" name="矩形: 圆角 25">
              <a:extLst>
                <a:ext uri="{FF2B5EF4-FFF2-40B4-BE49-F238E27FC236}">
                  <a16:creationId xmlns:a16="http://schemas.microsoft.com/office/drawing/2014/main" id="{AD3E622D-37FD-630B-7CC8-B748BE0B58D5}"/>
                </a:ext>
              </a:extLst>
            </p:cNvPr>
            <p:cNvSpPr/>
            <p:nvPr/>
          </p:nvSpPr>
          <p:spPr>
            <a:xfrm>
              <a:off x="10718989" y="4823578"/>
              <a:ext cx="953678" cy="1032277"/>
            </a:xfrm>
            <a:prstGeom prst="roundRect">
              <a:avLst/>
            </a:prstGeom>
            <a:solidFill>
              <a:srgbClr val="0070C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服务</a:t>
              </a:r>
              <a:endParaRPr lang="en-US" altLang="zh-CN" sz="1100" b="1" dirty="0">
                <a:latin typeface="微软雅黑" panose="020B0503020204020204" pitchFamily="34" charset="-122"/>
                <a:ea typeface="微软雅黑" panose="020B0503020204020204" pitchFamily="34" charset="-122"/>
              </a:endParaRPr>
            </a:p>
            <a:p>
              <a:pPr algn="ctr"/>
              <a:r>
                <a:rPr lang="zh-CN" altLang="en-US" sz="1100" b="1" dirty="0">
                  <a:latin typeface="微软雅黑" panose="020B0503020204020204" pitchFamily="34" charset="-122"/>
                  <a:ea typeface="微软雅黑" panose="020B0503020204020204" pitchFamily="34" charset="-122"/>
                </a:rPr>
                <a:t>提供者</a:t>
              </a:r>
            </a:p>
          </p:txBody>
        </p:sp>
        <p:sp>
          <p:nvSpPr>
            <p:cNvPr id="27" name="椭圆 26">
              <a:extLst>
                <a:ext uri="{FF2B5EF4-FFF2-40B4-BE49-F238E27FC236}">
                  <a16:creationId xmlns:a16="http://schemas.microsoft.com/office/drawing/2014/main" id="{07D40301-4CE4-AAC6-A999-38EED1A550CD}"/>
                </a:ext>
              </a:extLst>
            </p:cNvPr>
            <p:cNvSpPr/>
            <p:nvPr/>
          </p:nvSpPr>
          <p:spPr>
            <a:xfrm>
              <a:off x="9436484" y="3603062"/>
              <a:ext cx="1332322" cy="787524"/>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accent2"/>
                  </a:solidFill>
                  <a:latin typeface="微软雅黑" panose="020B0503020204020204" pitchFamily="34" charset="-122"/>
                  <a:ea typeface="微软雅黑" panose="020B0503020204020204" pitchFamily="34" charset="-122"/>
                </a:rPr>
                <a:t>服务</a:t>
              </a:r>
              <a:endParaRPr lang="en-US" altLang="zh-CN" sz="1100" b="1" dirty="0">
                <a:solidFill>
                  <a:schemeClr val="accent2"/>
                </a:solidFill>
                <a:latin typeface="微软雅黑" panose="020B0503020204020204" pitchFamily="34" charset="-122"/>
                <a:ea typeface="微软雅黑" panose="020B0503020204020204" pitchFamily="34" charset="-122"/>
              </a:endParaRPr>
            </a:p>
            <a:p>
              <a:pPr algn="ctr"/>
              <a:r>
                <a:rPr lang="zh-CN" altLang="en-US" sz="1100" b="1" dirty="0">
                  <a:solidFill>
                    <a:schemeClr val="accent2"/>
                  </a:solidFill>
                  <a:latin typeface="微软雅黑" panose="020B0503020204020204" pitchFamily="34" charset="-122"/>
                  <a:ea typeface="微软雅黑" panose="020B0503020204020204" pitchFamily="34" charset="-122"/>
                </a:rPr>
                <a:t>注册中心</a:t>
              </a:r>
            </a:p>
          </p:txBody>
        </p:sp>
        <p:cxnSp>
          <p:nvCxnSpPr>
            <p:cNvPr id="28" name="连接符: 肘形 27">
              <a:extLst>
                <a:ext uri="{FF2B5EF4-FFF2-40B4-BE49-F238E27FC236}">
                  <a16:creationId xmlns:a16="http://schemas.microsoft.com/office/drawing/2014/main" id="{6F57C1B2-5F7C-CC9F-9A4B-6B420B4BB7FB}"/>
                </a:ext>
              </a:extLst>
            </p:cNvPr>
            <p:cNvCxnSpPr>
              <a:cxnSpLocks/>
              <a:stCxn id="25" idx="0"/>
              <a:endCxn id="27" idx="2"/>
            </p:cNvCxnSpPr>
            <p:nvPr/>
          </p:nvCxnSpPr>
          <p:spPr>
            <a:xfrm rot="5400000" flipH="1" flipV="1">
              <a:off x="8803731" y="4190826"/>
              <a:ext cx="826754" cy="438751"/>
            </a:xfrm>
            <a:prstGeom prst="bentConnector2">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连接符: 肘形 28">
              <a:extLst>
                <a:ext uri="{FF2B5EF4-FFF2-40B4-BE49-F238E27FC236}">
                  <a16:creationId xmlns:a16="http://schemas.microsoft.com/office/drawing/2014/main" id="{FEE81FA5-4B21-151B-DFD3-FE216C63391F}"/>
                </a:ext>
              </a:extLst>
            </p:cNvPr>
            <p:cNvCxnSpPr>
              <a:cxnSpLocks/>
              <a:stCxn id="26" idx="0"/>
              <a:endCxn id="27" idx="6"/>
            </p:cNvCxnSpPr>
            <p:nvPr/>
          </p:nvCxnSpPr>
          <p:spPr>
            <a:xfrm rot="16200000" flipV="1">
              <a:off x="10568940" y="4196690"/>
              <a:ext cx="826754" cy="427022"/>
            </a:xfrm>
            <a:prstGeom prst="bentConnector2">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肘形 29">
              <a:extLst>
                <a:ext uri="{FF2B5EF4-FFF2-40B4-BE49-F238E27FC236}">
                  <a16:creationId xmlns:a16="http://schemas.microsoft.com/office/drawing/2014/main" id="{2D9C0610-98B8-0BEF-198C-C0A3140E170B}"/>
                </a:ext>
              </a:extLst>
            </p:cNvPr>
            <p:cNvCxnSpPr>
              <a:cxnSpLocks/>
              <a:stCxn id="27" idx="3"/>
            </p:cNvCxnSpPr>
            <p:nvPr/>
          </p:nvCxnSpPr>
          <p:spPr>
            <a:xfrm rot="5400000">
              <a:off x="9200860" y="4548968"/>
              <a:ext cx="704451" cy="157026"/>
            </a:xfrm>
            <a:prstGeom prst="bentConnector3">
              <a:avLst>
                <a:gd name="adj1" fmla="val 101135"/>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86E82102-F2B5-A4D9-4CA7-91C2599B5186}"/>
                </a:ext>
              </a:extLst>
            </p:cNvPr>
            <p:cNvCxnSpPr>
              <a:cxnSpLocks/>
              <a:stCxn id="27" idx="5"/>
            </p:cNvCxnSpPr>
            <p:nvPr/>
          </p:nvCxnSpPr>
          <p:spPr>
            <a:xfrm rot="16200000" flipH="1">
              <a:off x="10294115" y="4554832"/>
              <a:ext cx="704451" cy="145297"/>
            </a:xfrm>
            <a:prstGeom prst="bentConnector3">
              <a:avLst>
                <a:gd name="adj1" fmla="val 101135"/>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8B72A4D0-51F2-CB65-415F-D84243F590A3}"/>
                </a:ext>
              </a:extLst>
            </p:cNvPr>
            <p:cNvCxnSpPr>
              <a:cxnSpLocks/>
            </p:cNvCxnSpPr>
            <p:nvPr/>
          </p:nvCxnSpPr>
          <p:spPr>
            <a:xfrm>
              <a:off x="9474572" y="5275064"/>
              <a:ext cx="1244417" cy="0"/>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B8BBC1C6-3A9D-35BC-2BBF-CEFB8E1D117C}"/>
                </a:ext>
              </a:extLst>
            </p:cNvPr>
            <p:cNvCxnSpPr>
              <a:cxnSpLocks/>
            </p:cNvCxnSpPr>
            <p:nvPr/>
          </p:nvCxnSpPr>
          <p:spPr>
            <a:xfrm flipH="1">
              <a:off x="9474572" y="5533679"/>
              <a:ext cx="1244417" cy="0"/>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3B6ABC94-1924-D901-5C6A-92CB52842B1A}"/>
                </a:ext>
              </a:extLst>
            </p:cNvPr>
            <p:cNvSpPr txBox="1"/>
            <p:nvPr/>
          </p:nvSpPr>
          <p:spPr>
            <a:xfrm>
              <a:off x="8988483" y="3737242"/>
              <a:ext cx="574411" cy="255201"/>
            </a:xfrm>
            <a:prstGeom prst="rect">
              <a:avLst/>
            </a:prstGeom>
            <a:noFill/>
          </p:spPr>
          <p:txBody>
            <a:bodyPr wrap="none" rtlCol="0">
              <a:spAutoFit/>
            </a:bodyPr>
            <a:lstStyle/>
            <a:p>
              <a:r>
                <a:rPr lang="zh-CN" altLang="en-US" sz="1050" dirty="0">
                  <a:latin typeface="微软雅黑" panose="020B0503020204020204" pitchFamily="34" charset="-122"/>
                  <a:ea typeface="微软雅黑" panose="020B0503020204020204" pitchFamily="34" charset="-122"/>
                </a:rPr>
                <a:t>注册</a:t>
              </a:r>
            </a:p>
          </p:txBody>
        </p:sp>
        <p:sp>
          <p:nvSpPr>
            <p:cNvPr id="35" name="文本框 34">
              <a:extLst>
                <a:ext uri="{FF2B5EF4-FFF2-40B4-BE49-F238E27FC236}">
                  <a16:creationId xmlns:a16="http://schemas.microsoft.com/office/drawing/2014/main" id="{BA13836C-B48A-0832-3261-9EE38F40D36B}"/>
                </a:ext>
              </a:extLst>
            </p:cNvPr>
            <p:cNvSpPr txBox="1"/>
            <p:nvPr/>
          </p:nvSpPr>
          <p:spPr>
            <a:xfrm>
              <a:off x="9728761" y="5532849"/>
              <a:ext cx="921584" cy="255201"/>
            </a:xfrm>
            <a:prstGeom prst="rect">
              <a:avLst/>
            </a:prstGeom>
            <a:noFill/>
          </p:spPr>
          <p:txBody>
            <a:bodyPr wrap="none" rtlCol="0">
              <a:spAutoFit/>
            </a:bodyPr>
            <a:lstStyle/>
            <a:p>
              <a:r>
                <a:rPr lang="zh-CN" altLang="en-US" sz="1050" dirty="0">
                  <a:latin typeface="微软雅黑" panose="020B0503020204020204" pitchFamily="34" charset="-122"/>
                  <a:ea typeface="微软雅黑" panose="020B0503020204020204" pitchFamily="34" charset="-122"/>
                </a:rPr>
                <a:t>返回结果</a:t>
              </a:r>
            </a:p>
          </p:txBody>
        </p:sp>
        <p:sp>
          <p:nvSpPr>
            <p:cNvPr id="36" name="文本框 35">
              <a:extLst>
                <a:ext uri="{FF2B5EF4-FFF2-40B4-BE49-F238E27FC236}">
                  <a16:creationId xmlns:a16="http://schemas.microsoft.com/office/drawing/2014/main" id="{80212C2E-366F-028B-B168-1FA22D36B64D}"/>
                </a:ext>
              </a:extLst>
            </p:cNvPr>
            <p:cNvSpPr txBox="1"/>
            <p:nvPr/>
          </p:nvSpPr>
          <p:spPr>
            <a:xfrm>
              <a:off x="9567286" y="5265458"/>
              <a:ext cx="1209578" cy="255201"/>
            </a:xfrm>
            <a:prstGeom prst="rect">
              <a:avLst/>
            </a:prstGeom>
            <a:noFill/>
          </p:spPr>
          <p:txBody>
            <a:bodyPr wrap="none" rtlCol="0">
              <a:spAutoFit/>
            </a:bodyPr>
            <a:lstStyle/>
            <a:p>
              <a:r>
                <a:rPr lang="en-US" altLang="zh-CN" sz="1050" dirty="0">
                  <a:highlight>
                    <a:srgbClr val="FFFF00"/>
                  </a:highlight>
                  <a:latin typeface="微软雅黑" panose="020B0503020204020204" pitchFamily="34" charset="-122"/>
                  <a:ea typeface="微软雅黑" panose="020B0503020204020204" pitchFamily="34" charset="-122"/>
                </a:rPr>
                <a:t>Feign Client</a:t>
              </a:r>
              <a:endParaRPr lang="zh-CN" altLang="en-US" sz="1050" dirty="0">
                <a:highlight>
                  <a:srgbClr val="FFFF00"/>
                </a:highlight>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4E0EFFAA-34A4-5477-5A86-15839D198743}"/>
                </a:ext>
              </a:extLst>
            </p:cNvPr>
            <p:cNvSpPr txBox="1"/>
            <p:nvPr/>
          </p:nvSpPr>
          <p:spPr>
            <a:xfrm>
              <a:off x="9717960" y="4983656"/>
              <a:ext cx="921584" cy="255201"/>
            </a:xfrm>
            <a:prstGeom prst="rect">
              <a:avLst/>
            </a:prstGeom>
            <a:noFill/>
          </p:spPr>
          <p:txBody>
            <a:bodyPr wrap="none" rtlCol="0">
              <a:spAutoFit/>
            </a:bodyPr>
            <a:lstStyle/>
            <a:p>
              <a:r>
                <a:rPr lang="zh-CN" altLang="en-US" sz="1050" dirty="0">
                  <a:latin typeface="微软雅黑" panose="020B0503020204020204" pitchFamily="34" charset="-122"/>
                  <a:ea typeface="微软雅黑" panose="020B0503020204020204" pitchFamily="34" charset="-122"/>
                </a:rPr>
                <a:t>发送请求</a:t>
              </a:r>
            </a:p>
          </p:txBody>
        </p:sp>
        <p:sp>
          <p:nvSpPr>
            <p:cNvPr id="38" name="文本框 37">
              <a:extLst>
                <a:ext uri="{FF2B5EF4-FFF2-40B4-BE49-F238E27FC236}">
                  <a16:creationId xmlns:a16="http://schemas.microsoft.com/office/drawing/2014/main" id="{923EAFD7-AA7C-BF66-CF58-D2DA006B7CF4}"/>
                </a:ext>
              </a:extLst>
            </p:cNvPr>
            <p:cNvSpPr txBox="1"/>
            <p:nvPr/>
          </p:nvSpPr>
          <p:spPr>
            <a:xfrm>
              <a:off x="10718988" y="3723379"/>
              <a:ext cx="574411" cy="255201"/>
            </a:xfrm>
            <a:prstGeom prst="rect">
              <a:avLst/>
            </a:prstGeom>
            <a:noFill/>
          </p:spPr>
          <p:txBody>
            <a:bodyPr wrap="none" rtlCol="0">
              <a:spAutoFit/>
            </a:bodyPr>
            <a:lstStyle/>
            <a:p>
              <a:r>
                <a:rPr lang="zh-CN" altLang="en-US" sz="1050" dirty="0">
                  <a:latin typeface="微软雅黑" panose="020B0503020204020204" pitchFamily="34" charset="-122"/>
                  <a:ea typeface="微软雅黑" panose="020B0503020204020204" pitchFamily="34" charset="-122"/>
                </a:rPr>
                <a:t>注册</a:t>
              </a:r>
            </a:p>
          </p:txBody>
        </p:sp>
        <p:sp>
          <p:nvSpPr>
            <p:cNvPr id="39" name="文本框 38">
              <a:extLst>
                <a:ext uri="{FF2B5EF4-FFF2-40B4-BE49-F238E27FC236}">
                  <a16:creationId xmlns:a16="http://schemas.microsoft.com/office/drawing/2014/main" id="{7CDF762D-1240-9654-9266-0C6E886D8919}"/>
                </a:ext>
              </a:extLst>
            </p:cNvPr>
            <p:cNvSpPr txBox="1"/>
            <p:nvPr/>
          </p:nvSpPr>
          <p:spPr>
            <a:xfrm>
              <a:off x="9196978" y="4210482"/>
              <a:ext cx="574411" cy="255201"/>
            </a:xfrm>
            <a:prstGeom prst="rect">
              <a:avLst/>
            </a:prstGeom>
            <a:noFill/>
          </p:spPr>
          <p:txBody>
            <a:bodyPr wrap="none" rtlCol="0">
              <a:spAutoFit/>
            </a:bodyPr>
            <a:lstStyle/>
            <a:p>
              <a:r>
                <a:rPr lang="zh-CN" altLang="en-US" sz="1050" dirty="0">
                  <a:latin typeface="微软雅黑" panose="020B0503020204020204" pitchFamily="34" charset="-122"/>
                  <a:ea typeface="微软雅黑" panose="020B0503020204020204" pitchFamily="34" charset="-122"/>
                </a:rPr>
                <a:t>发现</a:t>
              </a:r>
            </a:p>
          </p:txBody>
        </p:sp>
        <p:sp>
          <p:nvSpPr>
            <p:cNvPr id="40" name="文本框 39">
              <a:extLst>
                <a:ext uri="{FF2B5EF4-FFF2-40B4-BE49-F238E27FC236}">
                  <a16:creationId xmlns:a16="http://schemas.microsoft.com/office/drawing/2014/main" id="{08B01BAF-A002-3D4D-5C10-58E2C52569FD}"/>
                </a:ext>
              </a:extLst>
            </p:cNvPr>
            <p:cNvSpPr txBox="1"/>
            <p:nvPr/>
          </p:nvSpPr>
          <p:spPr>
            <a:xfrm>
              <a:off x="10514782" y="4215035"/>
              <a:ext cx="574411" cy="255201"/>
            </a:xfrm>
            <a:prstGeom prst="rect">
              <a:avLst/>
            </a:prstGeom>
            <a:noFill/>
          </p:spPr>
          <p:txBody>
            <a:bodyPr wrap="none" rtlCol="0">
              <a:spAutoFit/>
            </a:bodyPr>
            <a:lstStyle/>
            <a:p>
              <a:r>
                <a:rPr lang="zh-CN" altLang="en-US" sz="1050" dirty="0">
                  <a:latin typeface="微软雅黑" panose="020B0503020204020204" pitchFamily="34" charset="-122"/>
                  <a:ea typeface="微软雅黑" panose="020B0503020204020204" pitchFamily="34" charset="-122"/>
                </a:rPr>
                <a:t>发现</a:t>
              </a:r>
            </a:p>
          </p:txBody>
        </p:sp>
      </p:grpSp>
      <p:sp>
        <p:nvSpPr>
          <p:cNvPr id="41" name="文本框 40">
            <a:extLst>
              <a:ext uri="{FF2B5EF4-FFF2-40B4-BE49-F238E27FC236}">
                <a16:creationId xmlns:a16="http://schemas.microsoft.com/office/drawing/2014/main" id="{6CA91FF9-A0C8-EA46-AF1E-703D5A895C5C}"/>
              </a:ext>
            </a:extLst>
          </p:cNvPr>
          <p:cNvSpPr txBox="1"/>
          <p:nvPr/>
        </p:nvSpPr>
        <p:spPr>
          <a:xfrm>
            <a:off x="229767" y="808699"/>
            <a:ext cx="2711936" cy="338554"/>
          </a:xfrm>
          <a:prstGeom prst="rect">
            <a:avLst/>
          </a:prstGeom>
          <a:noFill/>
        </p:spPr>
        <p:txBody>
          <a:bodyPr wrap="square" rtlCol="0">
            <a:spAutoFit/>
          </a:bodyPr>
          <a:lstStyle/>
          <a:p>
            <a:pPr algn="l"/>
            <a:r>
              <a:rPr lang="zh-CN" altLang="en-US" sz="1600" b="1" i="0" dirty="0">
                <a:solidFill>
                  <a:schemeClr val="accent1">
                    <a:lumMod val="75000"/>
                  </a:schemeClr>
                </a:solidFill>
                <a:effectLst/>
                <a:latin typeface="微软雅黑" panose="020B0503020204020204" pitchFamily="34" charset="-122"/>
                <a:ea typeface="微软雅黑" panose="020B0503020204020204" pitchFamily="34" charset="-122"/>
              </a:rPr>
              <a:t>什么是服务调用</a:t>
            </a:r>
          </a:p>
        </p:txBody>
      </p:sp>
      <p:sp>
        <p:nvSpPr>
          <p:cNvPr id="42" name="文本框 41">
            <a:extLst>
              <a:ext uri="{FF2B5EF4-FFF2-40B4-BE49-F238E27FC236}">
                <a16:creationId xmlns:a16="http://schemas.microsoft.com/office/drawing/2014/main" id="{BAA02552-C9FF-39A2-1452-22A65FE222D3}"/>
              </a:ext>
            </a:extLst>
          </p:cNvPr>
          <p:cNvSpPr txBox="1"/>
          <p:nvPr/>
        </p:nvSpPr>
        <p:spPr>
          <a:xfrm>
            <a:off x="332206" y="1171217"/>
            <a:ext cx="10864848" cy="377411"/>
          </a:xfrm>
          <a:prstGeom prst="rect">
            <a:avLst/>
          </a:prstGeom>
          <a:noFill/>
        </p:spPr>
        <p:txBody>
          <a:bodyPr wrap="square" rtlCol="0">
            <a:spAutoFit/>
          </a:bodyPr>
          <a:lstStyle/>
          <a:p>
            <a:pPr>
              <a:lnSpc>
                <a:spcPct val="150000"/>
              </a:lnSpc>
            </a:pPr>
            <a:r>
              <a:rPr lang="zh-CN" altLang="en-US" sz="1400" b="0" i="0" dirty="0">
                <a:solidFill>
                  <a:schemeClr val="tx1">
                    <a:lumMod val="65000"/>
                    <a:lumOff val="35000"/>
                  </a:schemeClr>
                </a:solidFill>
                <a:effectLst/>
                <a:latin typeface="微软雅黑" panose="020B0503020204020204" pitchFamily="34" charset="-122"/>
                <a:ea typeface="微软雅黑" panose="020B0503020204020204" pitchFamily="34" charset="-122"/>
              </a:rPr>
              <a:t>就是服务之间的接口互相调用，在微服务架构中很多功能都需要调用多个服务才能完成某一项功能。</a:t>
            </a:r>
            <a:endParaRPr lang="en-US" altLang="zh-CN" sz="1400" i="0" dirty="0">
              <a:solidFill>
                <a:schemeClr val="tx1">
                  <a:lumMod val="65000"/>
                  <a:lumOff val="35000"/>
                </a:schemeClr>
              </a:solidFill>
              <a:effectLst/>
              <a:latin typeface="微软雅黑" panose="020B0503020204020204" pitchFamily="34" charset="-122"/>
              <a:ea typeface="微软雅黑" panose="020B0503020204020204" pitchFamily="34" charset="-122"/>
            </a:endParaRPr>
          </a:p>
        </p:txBody>
      </p:sp>
      <p:sp>
        <p:nvSpPr>
          <p:cNvPr id="43" name="フッター プレースホルダー 2">
            <a:extLst>
              <a:ext uri="{FF2B5EF4-FFF2-40B4-BE49-F238E27FC236}">
                <a16:creationId xmlns:a16="http://schemas.microsoft.com/office/drawing/2014/main" id="{86328545-585C-CEBB-CAD2-B40CE0528E23}"/>
              </a:ext>
            </a:extLst>
          </p:cNvPr>
          <p:cNvSpPr>
            <a:spLocks noGrp="1"/>
          </p:cNvSpPr>
          <p:nvPr>
            <p:ph type="ftr" sz="quarter" idx="11"/>
          </p:nvPr>
        </p:nvSpPr>
        <p:spPr>
          <a:xfrm>
            <a:off x="7756525" y="4888352"/>
            <a:ext cx="1156117" cy="107722"/>
          </a:xfrm>
        </p:spPr>
        <p:txBody>
          <a:bodyPr/>
          <a:lstStyle/>
          <a:p>
            <a:r>
              <a:rPr kumimoji="1" lang="en-US" altLang="ja-JP" dirty="0"/>
              <a:t>© 2021 Fujitsu Limited</a:t>
            </a:r>
            <a:endParaRPr kumimoji="1" lang="ja-JP" altLang="en-US" dirty="0"/>
          </a:p>
        </p:txBody>
      </p:sp>
    </p:spTree>
    <p:extLst>
      <p:ext uri="{BB962C8B-B14F-4D97-AF65-F5344CB8AC3E}">
        <p14:creationId xmlns:p14="http://schemas.microsoft.com/office/powerpoint/2010/main" val="335776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4289A4-08E2-4A31-94BF-775492EB5EB8}"/>
              </a:ext>
            </a:extLst>
          </p:cNvPr>
          <p:cNvSpPr>
            <a:spLocks noGrp="1"/>
          </p:cNvSpPr>
          <p:nvPr>
            <p:ph type="title"/>
          </p:nvPr>
        </p:nvSpPr>
        <p:spPr>
          <a:xfrm>
            <a:off x="229767" y="232764"/>
            <a:ext cx="7740000" cy="313932"/>
          </a:xfrm>
        </p:spPr>
        <p:txBody>
          <a:bodyPr/>
          <a:lstStyle/>
          <a:p>
            <a:r>
              <a:rPr kumimoji="1" lang="ja-JP" altLang="en-US" sz="2400" dirty="0">
                <a:latin typeface="微软雅黑" panose="020B0503020204020204" pitchFamily="34" charset="-122"/>
                <a:ea typeface="微软雅黑" panose="020B0503020204020204" pitchFamily="34" charset="-122"/>
              </a:rPr>
              <a:t>熔断和降级</a:t>
            </a:r>
          </a:p>
        </p:txBody>
      </p:sp>
      <p:sp>
        <p:nvSpPr>
          <p:cNvPr id="4" name="スライド番号プレースホルダー 3">
            <a:extLst>
              <a:ext uri="{FF2B5EF4-FFF2-40B4-BE49-F238E27FC236}">
                <a16:creationId xmlns:a16="http://schemas.microsoft.com/office/drawing/2014/main" id="{268622B4-1CB2-45F2-8569-411FFD4C5810}"/>
              </a:ext>
            </a:extLst>
          </p:cNvPr>
          <p:cNvSpPr>
            <a:spLocks noGrp="1"/>
          </p:cNvSpPr>
          <p:nvPr>
            <p:ph type="sldNum" sz="quarter" idx="12"/>
          </p:nvPr>
        </p:nvSpPr>
        <p:spPr>
          <a:xfrm>
            <a:off x="4246582" y="4877481"/>
            <a:ext cx="540000" cy="123111"/>
          </a:xfrm>
        </p:spPr>
        <p:txBody>
          <a:bodyPr/>
          <a:lstStyle/>
          <a:p>
            <a:fld id="{4D029D89-7B63-4C94-AD4D-2E4D6BB83637}" type="slidenum">
              <a:rPr kumimoji="1" lang="ja-JP" altLang="en-US" smtClean="0">
                <a:latin typeface="微软雅黑" panose="020B0503020204020204" pitchFamily="34" charset="-122"/>
                <a:ea typeface="微软雅黑" panose="020B0503020204020204" pitchFamily="34" charset="-122"/>
              </a:rPr>
              <a:t>18</a:t>
            </a:fld>
            <a:endParaRPr kumimoji="1" lang="ja-JP" altLang="en-US">
              <a:latin typeface="微软雅黑" panose="020B0503020204020204" pitchFamily="34" charset="-122"/>
              <a:ea typeface="微软雅黑" panose="020B0503020204020204" pitchFamily="34" charset="-122"/>
            </a:endParaRPr>
          </a:p>
        </p:txBody>
      </p:sp>
      <p:sp>
        <p:nvSpPr>
          <p:cNvPr id="374" name="文本框 373">
            <a:extLst>
              <a:ext uri="{FF2B5EF4-FFF2-40B4-BE49-F238E27FC236}">
                <a16:creationId xmlns:a16="http://schemas.microsoft.com/office/drawing/2014/main" id="{15C3890B-3473-422B-A257-49F61C8F80D1}"/>
              </a:ext>
            </a:extLst>
          </p:cNvPr>
          <p:cNvSpPr txBox="1"/>
          <p:nvPr/>
        </p:nvSpPr>
        <p:spPr>
          <a:xfrm>
            <a:off x="229767" y="1736707"/>
            <a:ext cx="2301111" cy="286232"/>
          </a:xfrm>
          <a:prstGeom prst="rect">
            <a:avLst/>
          </a:prstGeom>
          <a:noFill/>
        </p:spPr>
        <p:txBody>
          <a:bodyPr wrap="square" rtlCol="0">
            <a:spAutoFit/>
          </a:bodyPr>
          <a:lstStyle/>
          <a:p>
            <a:pPr defTabSz="685800">
              <a:lnSpc>
                <a:spcPct val="90000"/>
              </a:lnSpc>
              <a:spcBef>
                <a:spcPts val="750"/>
              </a:spcBef>
            </a:pPr>
            <a:r>
              <a:rPr lang="ja-JP" altLang="en-US" sz="1400" dirty="0">
                <a:solidFill>
                  <a:srgbClr val="C00000"/>
                </a:solidFill>
                <a:latin typeface="微软雅黑" panose="020B0503020204020204" pitchFamily="34" charset="-122"/>
                <a:ea typeface="微软雅黑" panose="020B0503020204020204" pitchFamily="34" charset="-122"/>
              </a:rPr>
              <a:t>服务降级</a:t>
            </a:r>
          </a:p>
        </p:txBody>
      </p:sp>
      <p:sp>
        <p:nvSpPr>
          <p:cNvPr id="375" name="文本框 374">
            <a:extLst>
              <a:ext uri="{FF2B5EF4-FFF2-40B4-BE49-F238E27FC236}">
                <a16:creationId xmlns:a16="http://schemas.microsoft.com/office/drawing/2014/main" id="{314FE2B0-1C45-4F77-8A5E-1A05EC3DD3DC}"/>
              </a:ext>
            </a:extLst>
          </p:cNvPr>
          <p:cNvSpPr txBox="1"/>
          <p:nvPr/>
        </p:nvSpPr>
        <p:spPr>
          <a:xfrm>
            <a:off x="415207" y="1065950"/>
            <a:ext cx="4018407" cy="646331"/>
          </a:xfrm>
          <a:prstGeom prst="rect">
            <a:avLst/>
          </a:prstGeom>
          <a:noFill/>
        </p:spPr>
        <p:txBody>
          <a:bodyPr wrap="square" rtlCol="0">
            <a:spAutoFit/>
          </a:bodyPr>
          <a:lstStyle/>
          <a:p>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一般是指软件系统中，由于某些原因使得服务出现了过载现象，为防止造成整个系统故障，从而采用的一种保护措施。</a:t>
            </a:r>
          </a:p>
        </p:txBody>
      </p:sp>
      <p:sp>
        <p:nvSpPr>
          <p:cNvPr id="376" name="文本框 375">
            <a:extLst>
              <a:ext uri="{FF2B5EF4-FFF2-40B4-BE49-F238E27FC236}">
                <a16:creationId xmlns:a16="http://schemas.microsoft.com/office/drawing/2014/main" id="{5BBF76B6-7626-425E-AEF3-C71B44905568}"/>
              </a:ext>
            </a:extLst>
          </p:cNvPr>
          <p:cNvSpPr txBox="1"/>
          <p:nvPr/>
        </p:nvSpPr>
        <p:spPr>
          <a:xfrm>
            <a:off x="229767" y="812121"/>
            <a:ext cx="1959052" cy="286232"/>
          </a:xfrm>
          <a:prstGeom prst="rect">
            <a:avLst/>
          </a:prstGeom>
          <a:noFill/>
        </p:spPr>
        <p:txBody>
          <a:bodyPr wrap="square" rtlCol="0">
            <a:spAutoFit/>
          </a:bodyPr>
          <a:lstStyle/>
          <a:p>
            <a:pPr defTabSz="685800">
              <a:lnSpc>
                <a:spcPct val="90000"/>
              </a:lnSpc>
              <a:spcBef>
                <a:spcPts val="750"/>
              </a:spcBef>
            </a:pPr>
            <a:r>
              <a:rPr lang="zh-CN" altLang="en-US" sz="1400" dirty="0">
                <a:solidFill>
                  <a:srgbClr val="C00000"/>
                </a:solidFill>
                <a:latin typeface="微软雅黑" panose="020B0503020204020204" pitchFamily="34" charset="-122"/>
                <a:ea typeface="微软雅黑" panose="020B0503020204020204" pitchFamily="34" charset="-122"/>
              </a:rPr>
              <a:t>服务熔断</a:t>
            </a:r>
          </a:p>
        </p:txBody>
      </p:sp>
      <p:sp>
        <p:nvSpPr>
          <p:cNvPr id="377" name="文本框 376">
            <a:extLst>
              <a:ext uri="{FF2B5EF4-FFF2-40B4-BE49-F238E27FC236}">
                <a16:creationId xmlns:a16="http://schemas.microsoft.com/office/drawing/2014/main" id="{EC4CF5AF-30E7-4456-A595-65F4C8856020}"/>
              </a:ext>
            </a:extLst>
          </p:cNvPr>
          <p:cNvSpPr txBox="1"/>
          <p:nvPr/>
        </p:nvSpPr>
        <p:spPr>
          <a:xfrm>
            <a:off x="415207" y="1995114"/>
            <a:ext cx="4326936" cy="646331"/>
          </a:xfrm>
          <a:prstGeom prst="rect">
            <a:avLst/>
          </a:prstGeom>
          <a:noFill/>
        </p:spPr>
        <p:txBody>
          <a:bodyPr wrap="square" rtlCol="0">
            <a:spAutoFit/>
          </a:bodyPr>
          <a:lstStyle/>
          <a:p>
            <a:pPr fontAlgn="base">
              <a:spcBef>
                <a:spcPct val="0"/>
              </a:spcBef>
              <a:spcAft>
                <a:spcPct val="0"/>
              </a:spcAft>
            </a:pPr>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是在服务器压力陡增的情况下，利用有限资源，根据当前业务情况，关闭某些服务接口或者页面，以此释放服务器资源以保证核心任务的正常运行。</a:t>
            </a:r>
          </a:p>
        </p:txBody>
      </p:sp>
      <p:sp>
        <p:nvSpPr>
          <p:cNvPr id="379" name="文本框 378">
            <a:extLst>
              <a:ext uri="{FF2B5EF4-FFF2-40B4-BE49-F238E27FC236}">
                <a16:creationId xmlns:a16="http://schemas.microsoft.com/office/drawing/2014/main" id="{EE3A08E0-37A9-42E2-B07D-2CF21CD92B5E}"/>
              </a:ext>
            </a:extLst>
          </p:cNvPr>
          <p:cNvSpPr txBox="1"/>
          <p:nvPr/>
        </p:nvSpPr>
        <p:spPr>
          <a:xfrm>
            <a:off x="229767" y="3654329"/>
            <a:ext cx="1959052" cy="307777"/>
          </a:xfrm>
          <a:prstGeom prst="rect">
            <a:avLst/>
          </a:prstGeom>
          <a:noFill/>
        </p:spPr>
        <p:txBody>
          <a:bodyPr wrap="square" rtlCol="0">
            <a:spAutoFit/>
          </a:bodyPr>
          <a:lstStyle/>
          <a:p>
            <a:pPr algn="l"/>
            <a:r>
              <a:rPr lang="en-US" altLang="zh-CN" sz="1400" dirty="0">
                <a:solidFill>
                  <a:srgbClr val="C00000"/>
                </a:solidFill>
                <a:latin typeface="微软雅黑" panose="020B0503020204020204" pitchFamily="34" charset="-122"/>
                <a:ea typeface="微软雅黑" panose="020B0503020204020204" pitchFamily="34" charset="-122"/>
              </a:rPr>
              <a:t>Sentinel</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380" name="文本框 379">
            <a:extLst>
              <a:ext uri="{FF2B5EF4-FFF2-40B4-BE49-F238E27FC236}">
                <a16:creationId xmlns:a16="http://schemas.microsoft.com/office/drawing/2014/main" id="{E4DC3268-5EEA-4794-9F8D-48C972F6309A}"/>
              </a:ext>
            </a:extLst>
          </p:cNvPr>
          <p:cNvSpPr txBox="1"/>
          <p:nvPr/>
        </p:nvSpPr>
        <p:spPr>
          <a:xfrm>
            <a:off x="407558" y="3962106"/>
            <a:ext cx="4231341" cy="646331"/>
          </a:xfrm>
          <a:prstGeom prst="rect">
            <a:avLst/>
          </a:prstGeom>
          <a:noFill/>
        </p:spPr>
        <p:txBody>
          <a:bodyPr wrap="square" rtlCol="0">
            <a:spAutoFit/>
          </a:bodyPr>
          <a:lstStyle/>
          <a:p>
            <a:pPr fontAlgn="base">
              <a:spcBef>
                <a:spcPct val="0"/>
              </a:spcBef>
              <a:spcAft>
                <a:spcPct val="0"/>
              </a:spcAft>
            </a:pPr>
            <a:r>
              <a:rPr lang="en-US" altLang="zh-CN"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Sentinel</a:t>
            </a:r>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是面向分布式服务架构的流量控制组件，主要以流量为切入点，从流量控制、熔断降级、系统自适应保护等多个维度来保障微服务的稳定性。</a:t>
            </a:r>
          </a:p>
        </p:txBody>
      </p:sp>
      <p:sp>
        <p:nvSpPr>
          <p:cNvPr id="397" name="文本框 396">
            <a:extLst>
              <a:ext uri="{FF2B5EF4-FFF2-40B4-BE49-F238E27FC236}">
                <a16:creationId xmlns:a16="http://schemas.microsoft.com/office/drawing/2014/main" id="{A923F8AA-DE3D-4880-AA04-35DB7E05FC6E}"/>
              </a:ext>
            </a:extLst>
          </p:cNvPr>
          <p:cNvSpPr txBox="1"/>
          <p:nvPr/>
        </p:nvSpPr>
        <p:spPr>
          <a:xfrm>
            <a:off x="6239205" y="4502928"/>
            <a:ext cx="885179" cy="215444"/>
          </a:xfrm>
          <a:prstGeom prst="rect">
            <a:avLst/>
          </a:prstGeom>
          <a:noFill/>
        </p:spPr>
        <p:txBody>
          <a:bodyPr wrap="none" rtlCol="0">
            <a:spAutoFit/>
          </a:bodyPr>
          <a:lstStyle/>
          <a:p>
            <a:r>
              <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rPr>
              <a:t>Sentinel</a:t>
            </a: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架构图</a:t>
            </a:r>
          </a:p>
        </p:txBody>
      </p:sp>
      <p:pic>
        <p:nvPicPr>
          <p:cNvPr id="400" name="Picture 3" descr="sentinel">
            <a:extLst>
              <a:ext uri="{FF2B5EF4-FFF2-40B4-BE49-F238E27FC236}">
                <a16:creationId xmlns:a16="http://schemas.microsoft.com/office/drawing/2014/main" id="{0D4D8E78-B5A1-4093-849A-9E0E1E3F1A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2" t="3230" r="1250" b="3673"/>
          <a:stretch/>
        </p:blipFill>
        <p:spPr bwMode="auto">
          <a:xfrm>
            <a:off x="4658274" y="2694752"/>
            <a:ext cx="4124448" cy="1755688"/>
          </a:xfrm>
          <a:prstGeom prst="rect">
            <a:avLst/>
          </a:prstGeom>
          <a:noFill/>
          <a:extLst>
            <a:ext uri="{909E8E84-426E-40DD-AFC4-6F175D3DCCD1}">
              <a14:hiddenFill xmlns:a14="http://schemas.microsoft.com/office/drawing/2010/main">
                <a:solidFill>
                  <a:srgbClr val="FFFFFF"/>
                </a:solidFill>
              </a14:hiddenFill>
            </a:ext>
          </a:extLst>
        </p:spPr>
      </p:pic>
      <p:sp>
        <p:nvSpPr>
          <p:cNvPr id="402" name="文本框 401">
            <a:extLst>
              <a:ext uri="{FF2B5EF4-FFF2-40B4-BE49-F238E27FC236}">
                <a16:creationId xmlns:a16="http://schemas.microsoft.com/office/drawing/2014/main" id="{6F811006-A095-4361-BBC6-3CD7FD6A82AD}"/>
              </a:ext>
            </a:extLst>
          </p:cNvPr>
          <p:cNvSpPr txBox="1"/>
          <p:nvPr/>
        </p:nvSpPr>
        <p:spPr>
          <a:xfrm>
            <a:off x="407558" y="3011147"/>
            <a:ext cx="4124448" cy="646331"/>
          </a:xfrm>
          <a:prstGeom prst="rect">
            <a:avLst/>
          </a:prstGeom>
          <a:noFill/>
        </p:spPr>
        <p:txBody>
          <a:bodyPr wrap="square" rtlCol="0">
            <a:spAutoFit/>
          </a:bodyPr>
          <a:lstStyle/>
          <a:p>
            <a:pPr fontAlgn="base">
              <a:spcBef>
                <a:spcPct val="0"/>
              </a:spcBef>
              <a:spcAft>
                <a:spcPct val="0"/>
              </a:spcAft>
            </a:pPr>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在一个分布式系统里，一个服务依赖多个服务，可能存在某个服务调用失败，比如超时、异常等，需要保证在一个依赖出问题的情况下，不会导致整体服务失败。</a:t>
            </a:r>
          </a:p>
        </p:txBody>
      </p:sp>
      <p:sp>
        <p:nvSpPr>
          <p:cNvPr id="403" name="文本框 402">
            <a:extLst>
              <a:ext uri="{FF2B5EF4-FFF2-40B4-BE49-F238E27FC236}">
                <a16:creationId xmlns:a16="http://schemas.microsoft.com/office/drawing/2014/main" id="{D8151548-7973-4255-9113-6F465CA56186}"/>
              </a:ext>
            </a:extLst>
          </p:cNvPr>
          <p:cNvSpPr txBox="1"/>
          <p:nvPr/>
        </p:nvSpPr>
        <p:spPr>
          <a:xfrm>
            <a:off x="229767" y="2728345"/>
            <a:ext cx="3663361" cy="286232"/>
          </a:xfrm>
          <a:prstGeom prst="rect">
            <a:avLst/>
          </a:prstGeom>
          <a:noFill/>
        </p:spPr>
        <p:txBody>
          <a:bodyPr wrap="square" rtlCol="0">
            <a:spAutoFit/>
          </a:bodyPr>
          <a:lstStyle/>
          <a:p>
            <a:pPr defTabSz="685800">
              <a:lnSpc>
                <a:spcPct val="90000"/>
              </a:lnSpc>
              <a:spcBef>
                <a:spcPts val="750"/>
              </a:spcBef>
            </a:pPr>
            <a:r>
              <a:rPr lang="zh-CN" altLang="en-US" sz="1400" dirty="0">
                <a:solidFill>
                  <a:srgbClr val="C00000"/>
                </a:solidFill>
                <a:latin typeface="微软雅黑" panose="020B0503020204020204" pitchFamily="34" charset="-122"/>
                <a:ea typeface="微软雅黑" panose="020B0503020204020204" pitchFamily="34" charset="-122"/>
              </a:rPr>
              <a:t>为什么使用熔断和降级</a:t>
            </a:r>
          </a:p>
        </p:txBody>
      </p:sp>
      <p:grpSp>
        <p:nvGrpSpPr>
          <p:cNvPr id="31" name="组合 30">
            <a:extLst>
              <a:ext uri="{FF2B5EF4-FFF2-40B4-BE49-F238E27FC236}">
                <a16:creationId xmlns:a16="http://schemas.microsoft.com/office/drawing/2014/main" id="{04BBF04B-04C1-B488-3E8C-59CB1963E349}"/>
              </a:ext>
            </a:extLst>
          </p:cNvPr>
          <p:cNvGrpSpPr/>
          <p:nvPr/>
        </p:nvGrpSpPr>
        <p:grpSpPr>
          <a:xfrm>
            <a:off x="4695035" y="775621"/>
            <a:ext cx="3973518" cy="1796129"/>
            <a:chOff x="6550954" y="1175259"/>
            <a:chExt cx="4902998" cy="2216277"/>
          </a:xfrm>
        </p:grpSpPr>
        <p:sp>
          <p:nvSpPr>
            <p:cNvPr id="32" name="矩形: 圆角 31">
              <a:extLst>
                <a:ext uri="{FF2B5EF4-FFF2-40B4-BE49-F238E27FC236}">
                  <a16:creationId xmlns:a16="http://schemas.microsoft.com/office/drawing/2014/main" id="{1FB0D539-643F-24E9-03FE-A5EC9495C8B6}"/>
                </a:ext>
              </a:extLst>
            </p:cNvPr>
            <p:cNvSpPr/>
            <p:nvPr/>
          </p:nvSpPr>
          <p:spPr>
            <a:xfrm>
              <a:off x="6550954" y="1922641"/>
              <a:ext cx="943354" cy="325226"/>
            </a:xfrm>
            <a:prstGeom prst="roundRect">
              <a:avLst/>
            </a:prstGeom>
            <a:solidFill>
              <a:srgbClr val="CDE6C9"/>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上游服务</a:t>
              </a:r>
            </a:p>
          </p:txBody>
        </p:sp>
        <p:sp>
          <p:nvSpPr>
            <p:cNvPr id="33" name="矩形 32">
              <a:extLst>
                <a:ext uri="{FF2B5EF4-FFF2-40B4-BE49-F238E27FC236}">
                  <a16:creationId xmlns:a16="http://schemas.microsoft.com/office/drawing/2014/main" id="{152E75DD-82D8-7129-4171-A8AA28B7E277}"/>
                </a:ext>
              </a:extLst>
            </p:cNvPr>
            <p:cNvSpPr/>
            <p:nvPr/>
          </p:nvSpPr>
          <p:spPr>
            <a:xfrm>
              <a:off x="8123502" y="1175259"/>
              <a:ext cx="1180754" cy="1819563"/>
            </a:xfrm>
            <a:prstGeom prst="rect">
              <a:avLst/>
            </a:prstGeom>
            <a:solidFill>
              <a:srgbClr val="F8CDD6"/>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下游服务</a:t>
              </a:r>
            </a:p>
          </p:txBody>
        </p:sp>
        <p:sp>
          <p:nvSpPr>
            <p:cNvPr id="34" name="矩形: 圆角 33">
              <a:extLst>
                <a:ext uri="{FF2B5EF4-FFF2-40B4-BE49-F238E27FC236}">
                  <a16:creationId xmlns:a16="http://schemas.microsoft.com/office/drawing/2014/main" id="{76A08EC8-F312-3D3F-1C77-975F1D3C7E1A}"/>
                </a:ext>
              </a:extLst>
            </p:cNvPr>
            <p:cNvSpPr/>
            <p:nvPr/>
          </p:nvSpPr>
          <p:spPr>
            <a:xfrm>
              <a:off x="8290887" y="1459700"/>
              <a:ext cx="834260" cy="325227"/>
            </a:xfrm>
            <a:prstGeom prst="roundRect">
              <a:avLst/>
            </a:prstGeom>
            <a:solidFill>
              <a:srgbClr val="CDE6C9"/>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超时</a:t>
              </a:r>
            </a:p>
          </p:txBody>
        </p:sp>
        <p:sp>
          <p:nvSpPr>
            <p:cNvPr id="35" name="矩形: 圆角 34">
              <a:extLst>
                <a:ext uri="{FF2B5EF4-FFF2-40B4-BE49-F238E27FC236}">
                  <a16:creationId xmlns:a16="http://schemas.microsoft.com/office/drawing/2014/main" id="{2D371575-FEAF-6432-4DBF-E90BDFE889B7}"/>
                </a:ext>
              </a:extLst>
            </p:cNvPr>
            <p:cNvSpPr/>
            <p:nvPr/>
          </p:nvSpPr>
          <p:spPr>
            <a:xfrm>
              <a:off x="8290886" y="1961464"/>
              <a:ext cx="831285" cy="325227"/>
            </a:xfrm>
            <a:prstGeom prst="roundRect">
              <a:avLst/>
            </a:prstGeom>
            <a:solidFill>
              <a:srgbClr val="CDE6C9"/>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限流</a:t>
              </a:r>
            </a:p>
          </p:txBody>
        </p:sp>
        <p:sp>
          <p:nvSpPr>
            <p:cNvPr id="36" name="矩形: 圆角 35">
              <a:extLst>
                <a:ext uri="{FF2B5EF4-FFF2-40B4-BE49-F238E27FC236}">
                  <a16:creationId xmlns:a16="http://schemas.microsoft.com/office/drawing/2014/main" id="{D14C9BA7-44F6-1E64-C979-2E5F44827EB3}"/>
                </a:ext>
              </a:extLst>
            </p:cNvPr>
            <p:cNvSpPr/>
            <p:nvPr/>
          </p:nvSpPr>
          <p:spPr>
            <a:xfrm>
              <a:off x="8290885" y="2454510"/>
              <a:ext cx="831285" cy="325227"/>
            </a:xfrm>
            <a:prstGeom prst="roundRect">
              <a:avLst/>
            </a:prstGeom>
            <a:solidFill>
              <a:srgbClr val="CDE6C9"/>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不可用</a:t>
              </a:r>
            </a:p>
          </p:txBody>
        </p:sp>
        <p:sp>
          <p:nvSpPr>
            <p:cNvPr id="37" name="矩形: 圆角 36">
              <a:extLst>
                <a:ext uri="{FF2B5EF4-FFF2-40B4-BE49-F238E27FC236}">
                  <a16:creationId xmlns:a16="http://schemas.microsoft.com/office/drawing/2014/main" id="{6DBF6516-A59C-1469-0ADA-ACBF2EF84CEC}"/>
                </a:ext>
              </a:extLst>
            </p:cNvPr>
            <p:cNvSpPr/>
            <p:nvPr/>
          </p:nvSpPr>
          <p:spPr>
            <a:xfrm>
              <a:off x="9748212" y="1956707"/>
              <a:ext cx="677836" cy="325227"/>
            </a:xfrm>
            <a:prstGeom prst="roundRect">
              <a:avLst/>
            </a:prstGeom>
            <a:solidFill>
              <a:srgbClr val="CDE6C9"/>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熔断</a:t>
              </a:r>
            </a:p>
          </p:txBody>
        </p:sp>
        <p:sp>
          <p:nvSpPr>
            <p:cNvPr id="38" name="矩形: 圆角 37">
              <a:extLst>
                <a:ext uri="{FF2B5EF4-FFF2-40B4-BE49-F238E27FC236}">
                  <a16:creationId xmlns:a16="http://schemas.microsoft.com/office/drawing/2014/main" id="{FE791427-1989-24FF-6CBB-6EC7E6D435C6}"/>
                </a:ext>
              </a:extLst>
            </p:cNvPr>
            <p:cNvSpPr/>
            <p:nvPr/>
          </p:nvSpPr>
          <p:spPr>
            <a:xfrm>
              <a:off x="10776115" y="1957822"/>
              <a:ext cx="677837" cy="325227"/>
            </a:xfrm>
            <a:prstGeom prst="roundRect">
              <a:avLst/>
            </a:prstGeom>
            <a:solidFill>
              <a:srgbClr val="CDE6C9"/>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rPr>
                <a:t>降级</a:t>
              </a:r>
            </a:p>
          </p:txBody>
        </p:sp>
        <p:cxnSp>
          <p:nvCxnSpPr>
            <p:cNvPr id="39" name="直接箭头连接符 38">
              <a:extLst>
                <a:ext uri="{FF2B5EF4-FFF2-40B4-BE49-F238E27FC236}">
                  <a16:creationId xmlns:a16="http://schemas.microsoft.com/office/drawing/2014/main" id="{18B37EC2-2EAA-F9A5-6C10-CB50C77AF519}"/>
                </a:ext>
              </a:extLst>
            </p:cNvPr>
            <p:cNvCxnSpPr>
              <a:cxnSpLocks/>
              <a:stCxn id="32" idx="3"/>
              <a:endCxn id="33" idx="1"/>
            </p:cNvCxnSpPr>
            <p:nvPr/>
          </p:nvCxnSpPr>
          <p:spPr>
            <a:xfrm flipV="1">
              <a:off x="7494308" y="2085041"/>
              <a:ext cx="629194" cy="213"/>
            </a:xfrm>
            <a:prstGeom prst="straightConnector1">
              <a:avLst/>
            </a:prstGeom>
            <a:ln w="952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828F67E-947A-1D0E-E531-ABA54CCF2A72}"/>
                </a:ext>
              </a:extLst>
            </p:cNvPr>
            <p:cNvCxnSpPr>
              <a:cxnSpLocks/>
              <a:stCxn id="35" idx="3"/>
              <a:endCxn id="37" idx="1"/>
            </p:cNvCxnSpPr>
            <p:nvPr/>
          </p:nvCxnSpPr>
          <p:spPr>
            <a:xfrm flipV="1">
              <a:off x="9122171" y="2119321"/>
              <a:ext cx="626041" cy="4757"/>
            </a:xfrm>
            <a:prstGeom prst="straightConnector1">
              <a:avLst/>
            </a:prstGeom>
            <a:ln w="952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6586E782-6377-B028-8C70-875C33852F70}"/>
                </a:ext>
              </a:extLst>
            </p:cNvPr>
            <p:cNvCxnSpPr>
              <a:cxnSpLocks/>
              <a:stCxn id="37" idx="3"/>
              <a:endCxn id="38" idx="1"/>
            </p:cNvCxnSpPr>
            <p:nvPr/>
          </p:nvCxnSpPr>
          <p:spPr>
            <a:xfrm>
              <a:off x="10426048" y="2119321"/>
              <a:ext cx="350067" cy="1115"/>
            </a:xfrm>
            <a:prstGeom prst="straightConnector1">
              <a:avLst/>
            </a:prstGeom>
            <a:ln w="952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连接符: 曲线 41">
              <a:extLst>
                <a:ext uri="{FF2B5EF4-FFF2-40B4-BE49-F238E27FC236}">
                  <a16:creationId xmlns:a16="http://schemas.microsoft.com/office/drawing/2014/main" id="{7F43B374-69E9-D87C-A341-827C1EDA9ECE}"/>
                </a:ext>
              </a:extLst>
            </p:cNvPr>
            <p:cNvCxnSpPr>
              <a:stCxn id="34" idx="3"/>
              <a:endCxn id="37" idx="1"/>
            </p:cNvCxnSpPr>
            <p:nvPr/>
          </p:nvCxnSpPr>
          <p:spPr>
            <a:xfrm>
              <a:off x="9125147" y="1622314"/>
              <a:ext cx="623065" cy="497007"/>
            </a:xfrm>
            <a:prstGeom prst="curvedConnector3">
              <a:avLst>
                <a:gd name="adj1" fmla="val 59078"/>
              </a:avLst>
            </a:prstGeom>
            <a:ln w="952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连接符: 曲线 42">
              <a:extLst>
                <a:ext uri="{FF2B5EF4-FFF2-40B4-BE49-F238E27FC236}">
                  <a16:creationId xmlns:a16="http://schemas.microsoft.com/office/drawing/2014/main" id="{687211BC-9A5B-F10B-6A43-E844357C9627}"/>
                </a:ext>
              </a:extLst>
            </p:cNvPr>
            <p:cNvCxnSpPr>
              <a:stCxn id="36" idx="3"/>
              <a:endCxn id="37" idx="1"/>
            </p:cNvCxnSpPr>
            <p:nvPr/>
          </p:nvCxnSpPr>
          <p:spPr>
            <a:xfrm flipV="1">
              <a:off x="9122170" y="2119321"/>
              <a:ext cx="626042" cy="497803"/>
            </a:xfrm>
            <a:prstGeom prst="curvedConnector3">
              <a:avLst>
                <a:gd name="adj1" fmla="val 57529"/>
              </a:avLst>
            </a:prstGeom>
            <a:ln w="952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F88F6DAB-8AE8-9467-420F-79D9450C287C}"/>
                </a:ext>
              </a:extLst>
            </p:cNvPr>
            <p:cNvCxnSpPr>
              <a:cxnSpLocks/>
              <a:stCxn id="38" idx="2"/>
              <a:endCxn id="32" idx="2"/>
            </p:cNvCxnSpPr>
            <p:nvPr/>
          </p:nvCxnSpPr>
          <p:spPr>
            <a:xfrm rot="5400000" flipH="1">
              <a:off x="9051242" y="219257"/>
              <a:ext cx="35181" cy="4092402"/>
            </a:xfrm>
            <a:prstGeom prst="bentConnector3">
              <a:avLst>
                <a:gd name="adj1" fmla="val -3036998"/>
              </a:avLst>
            </a:prstGeom>
            <a:ln w="952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B4BCB61E-5B7F-C1CF-B39C-4E95D42855EB}"/>
                </a:ext>
              </a:extLst>
            </p:cNvPr>
            <p:cNvSpPr txBox="1"/>
            <p:nvPr/>
          </p:nvSpPr>
          <p:spPr>
            <a:xfrm>
              <a:off x="8496361" y="3087719"/>
              <a:ext cx="1440362" cy="303817"/>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返回</a:t>
              </a:r>
              <a:r>
                <a:rPr lang="en-US" altLang="zh-CN" sz="1000" dirty="0">
                  <a:latin typeface="微软雅黑" panose="020B0503020204020204" pitchFamily="34" charset="-122"/>
                  <a:ea typeface="微软雅黑" panose="020B0503020204020204" pitchFamily="34" charset="-122"/>
                </a:rPr>
                <a:t>failback</a:t>
              </a:r>
              <a:r>
                <a:rPr lang="zh-CN" altLang="en-US" sz="1000" dirty="0">
                  <a:latin typeface="微软雅黑" panose="020B0503020204020204" pitchFamily="34" charset="-122"/>
                  <a:ea typeface="微软雅黑" panose="020B0503020204020204" pitchFamily="34" charset="-122"/>
                </a:rPr>
                <a:t>逻辑</a:t>
              </a:r>
            </a:p>
          </p:txBody>
        </p:sp>
        <p:sp>
          <p:nvSpPr>
            <p:cNvPr id="46" name="文本框 45">
              <a:extLst>
                <a:ext uri="{FF2B5EF4-FFF2-40B4-BE49-F238E27FC236}">
                  <a16:creationId xmlns:a16="http://schemas.microsoft.com/office/drawing/2014/main" id="{C269B361-3801-6A1F-7247-824F7200061E}"/>
                </a:ext>
              </a:extLst>
            </p:cNvPr>
            <p:cNvSpPr txBox="1"/>
            <p:nvPr/>
          </p:nvSpPr>
          <p:spPr>
            <a:xfrm>
              <a:off x="7527381" y="1863051"/>
              <a:ext cx="544338" cy="303817"/>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调用</a:t>
              </a:r>
            </a:p>
          </p:txBody>
        </p:sp>
      </p:grpSp>
      <p:sp>
        <p:nvSpPr>
          <p:cNvPr id="47" name="フッター プレースホルダー 2">
            <a:extLst>
              <a:ext uri="{FF2B5EF4-FFF2-40B4-BE49-F238E27FC236}">
                <a16:creationId xmlns:a16="http://schemas.microsoft.com/office/drawing/2014/main" id="{64189E56-5A4A-4E1A-BE98-E8B5F367590F}"/>
              </a:ext>
            </a:extLst>
          </p:cNvPr>
          <p:cNvSpPr>
            <a:spLocks noGrp="1"/>
          </p:cNvSpPr>
          <p:nvPr>
            <p:ph type="ftr" sz="quarter" idx="11"/>
          </p:nvPr>
        </p:nvSpPr>
        <p:spPr>
          <a:xfrm>
            <a:off x="7756525" y="4888352"/>
            <a:ext cx="1156117" cy="107722"/>
          </a:xfrm>
        </p:spPr>
        <p:txBody>
          <a:bodyPr/>
          <a:lstStyle/>
          <a:p>
            <a:r>
              <a:rPr kumimoji="1" lang="en-US" altLang="ja-JP" dirty="0"/>
              <a:t>© 2021 Fujitsu Limited</a:t>
            </a:r>
            <a:endParaRPr kumimoji="1" lang="ja-JP" altLang="en-US" dirty="0"/>
          </a:p>
        </p:txBody>
      </p:sp>
    </p:spTree>
    <p:extLst>
      <p:ext uri="{BB962C8B-B14F-4D97-AF65-F5344CB8AC3E}">
        <p14:creationId xmlns:p14="http://schemas.microsoft.com/office/powerpoint/2010/main" val="175733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109">
            <a:extLst>
              <a:ext uri="{FF2B5EF4-FFF2-40B4-BE49-F238E27FC236}">
                <a16:creationId xmlns:a16="http://schemas.microsoft.com/office/drawing/2014/main" id="{0AFC33C1-8A25-A50E-5478-A02FB9F26A8E}"/>
              </a:ext>
            </a:extLst>
          </p:cNvPr>
          <p:cNvGrpSpPr/>
          <p:nvPr/>
        </p:nvGrpSpPr>
        <p:grpSpPr>
          <a:xfrm>
            <a:off x="426008" y="816108"/>
            <a:ext cx="8250448" cy="3911691"/>
            <a:chOff x="339970" y="962493"/>
            <a:chExt cx="11489462" cy="5447367"/>
          </a:xfrm>
        </p:grpSpPr>
        <p:pic>
          <p:nvPicPr>
            <p:cNvPr id="111" name="图形 110" descr="平板电脑 纯色填充">
              <a:extLst>
                <a:ext uri="{FF2B5EF4-FFF2-40B4-BE49-F238E27FC236}">
                  <a16:creationId xmlns:a16="http://schemas.microsoft.com/office/drawing/2014/main" id="{E3AC0405-3DC6-AA51-764F-F2082C0AC8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122" y="962493"/>
              <a:ext cx="746760" cy="746760"/>
            </a:xfrm>
            <a:prstGeom prst="rect">
              <a:avLst/>
            </a:prstGeom>
          </p:spPr>
        </p:pic>
        <p:sp>
          <p:nvSpPr>
            <p:cNvPr id="112" name="矩形: 圆角 111">
              <a:extLst>
                <a:ext uri="{FF2B5EF4-FFF2-40B4-BE49-F238E27FC236}">
                  <a16:creationId xmlns:a16="http://schemas.microsoft.com/office/drawing/2014/main" id="{532E20A1-D319-32A4-0F3A-35EF047DA64E}"/>
                </a:ext>
              </a:extLst>
            </p:cNvPr>
            <p:cNvSpPr/>
            <p:nvPr/>
          </p:nvSpPr>
          <p:spPr>
            <a:xfrm>
              <a:off x="385086" y="3032060"/>
              <a:ext cx="1303020" cy="2050480"/>
            </a:xfrm>
            <a:prstGeom prst="roundRect">
              <a:avLst>
                <a:gd name="adj" fmla="val 6539"/>
              </a:avLst>
            </a:prstGeom>
            <a:solidFill>
              <a:schemeClr val="accent6">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113" name="矩形 112">
              <a:extLst>
                <a:ext uri="{FF2B5EF4-FFF2-40B4-BE49-F238E27FC236}">
                  <a16:creationId xmlns:a16="http://schemas.microsoft.com/office/drawing/2014/main" id="{D2D5C26C-8C73-3C60-3E9C-99E35D71C7B9}"/>
                </a:ext>
              </a:extLst>
            </p:cNvPr>
            <p:cNvSpPr/>
            <p:nvPr/>
          </p:nvSpPr>
          <p:spPr>
            <a:xfrm>
              <a:off x="552726" y="3231880"/>
              <a:ext cx="982980" cy="1282658"/>
            </a:xfrm>
            <a:prstGeom prst="rect">
              <a:avLst/>
            </a:prstGeom>
            <a:solidFill>
              <a:schemeClr val="accent5">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Gateway</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14" name="文本框 113">
              <a:extLst>
                <a:ext uri="{FF2B5EF4-FFF2-40B4-BE49-F238E27FC236}">
                  <a16:creationId xmlns:a16="http://schemas.microsoft.com/office/drawing/2014/main" id="{092DF6A2-98F3-3B58-3B7B-D8CB3A9E0045}"/>
                </a:ext>
              </a:extLst>
            </p:cNvPr>
            <p:cNvSpPr txBox="1"/>
            <p:nvPr/>
          </p:nvSpPr>
          <p:spPr>
            <a:xfrm>
              <a:off x="741728" y="4633398"/>
              <a:ext cx="542900" cy="300024"/>
            </a:xfrm>
            <a:prstGeom prst="rect">
              <a:avLst/>
            </a:prstGeom>
            <a:noFill/>
          </p:spPr>
          <p:txBody>
            <a:bodyPr wrap="none" rtlCol="0">
              <a:spAutoFit/>
            </a:bodyPr>
            <a:lstStyle/>
            <a:p>
              <a:r>
                <a:rPr lang="ja-JP" altLang="en-US" sz="800" dirty="0">
                  <a:latin typeface="Meiryo UI" panose="020B0604030504040204" pitchFamily="34" charset="-128"/>
                  <a:ea typeface="Meiryo UI" panose="020B0604030504040204" pitchFamily="34" charset="-128"/>
                </a:rPr>
                <a:t>网关</a:t>
              </a:r>
            </a:p>
          </p:txBody>
        </p:sp>
        <p:sp>
          <p:nvSpPr>
            <p:cNvPr id="115" name="矩形: 圆角 114">
              <a:extLst>
                <a:ext uri="{FF2B5EF4-FFF2-40B4-BE49-F238E27FC236}">
                  <a16:creationId xmlns:a16="http://schemas.microsoft.com/office/drawing/2014/main" id="{16CD02D0-E327-EEC9-123B-DD6E4848E05D}"/>
                </a:ext>
              </a:extLst>
            </p:cNvPr>
            <p:cNvSpPr/>
            <p:nvPr/>
          </p:nvSpPr>
          <p:spPr>
            <a:xfrm>
              <a:off x="386816" y="5623560"/>
              <a:ext cx="4073857" cy="786300"/>
            </a:xfrm>
            <a:prstGeom prst="roundRect">
              <a:avLst>
                <a:gd name="adj" fmla="val 8275"/>
              </a:avLst>
            </a:prstGeom>
            <a:solidFill>
              <a:schemeClr val="tx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ja-JP" altLang="en-US" sz="800" dirty="0">
                  <a:solidFill>
                    <a:schemeClr val="tx1"/>
                  </a:solidFill>
                  <a:latin typeface="Meiryo UI" panose="020B0604030504040204" pitchFamily="34" charset="-128"/>
                  <a:ea typeface="Meiryo UI" panose="020B0604030504040204" pitchFamily="34" charset="-128"/>
                </a:rPr>
                <a:t>认证中心</a:t>
              </a:r>
            </a:p>
          </p:txBody>
        </p:sp>
        <p:sp>
          <p:nvSpPr>
            <p:cNvPr id="116" name="矩形 115">
              <a:extLst>
                <a:ext uri="{FF2B5EF4-FFF2-40B4-BE49-F238E27FC236}">
                  <a16:creationId xmlns:a16="http://schemas.microsoft.com/office/drawing/2014/main" id="{9C2B4631-55A5-160C-5FA1-4CFC02F36E3D}"/>
                </a:ext>
              </a:extLst>
            </p:cNvPr>
            <p:cNvSpPr/>
            <p:nvPr/>
          </p:nvSpPr>
          <p:spPr>
            <a:xfrm>
              <a:off x="552725" y="5735416"/>
              <a:ext cx="3749518" cy="318340"/>
            </a:xfrm>
            <a:prstGeom prst="rect">
              <a:avLst/>
            </a:prstGeom>
            <a:solidFill>
              <a:schemeClr val="tx2">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Auth</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17" name="矩形: 圆角 116">
              <a:extLst>
                <a:ext uri="{FF2B5EF4-FFF2-40B4-BE49-F238E27FC236}">
                  <a16:creationId xmlns:a16="http://schemas.microsoft.com/office/drawing/2014/main" id="{73D5E4CC-E9F6-96FB-FF29-05D31E0FF417}"/>
                </a:ext>
              </a:extLst>
            </p:cNvPr>
            <p:cNvSpPr/>
            <p:nvPr/>
          </p:nvSpPr>
          <p:spPr>
            <a:xfrm>
              <a:off x="4577396" y="5623560"/>
              <a:ext cx="4035677" cy="786300"/>
            </a:xfrm>
            <a:prstGeom prst="roundRect">
              <a:avLst>
                <a:gd name="adj" fmla="val 10673"/>
              </a:avLst>
            </a:prstGeom>
            <a:solidFill>
              <a:srgbClr val="FFE1E1"/>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链路监控服务中心</a:t>
              </a:r>
            </a:p>
          </p:txBody>
        </p:sp>
        <p:sp>
          <p:nvSpPr>
            <p:cNvPr id="118" name="矩形 117">
              <a:extLst>
                <a:ext uri="{FF2B5EF4-FFF2-40B4-BE49-F238E27FC236}">
                  <a16:creationId xmlns:a16="http://schemas.microsoft.com/office/drawing/2014/main" id="{7EBC61FE-2A39-2228-7FEF-92D19DA4E468}"/>
                </a:ext>
              </a:extLst>
            </p:cNvPr>
            <p:cNvSpPr/>
            <p:nvPr/>
          </p:nvSpPr>
          <p:spPr>
            <a:xfrm>
              <a:off x="4737290" y="5735416"/>
              <a:ext cx="3691170" cy="318340"/>
            </a:xfrm>
            <a:prstGeom prst="rect">
              <a:avLst/>
            </a:prstGeom>
            <a:solidFill>
              <a:srgbClr val="FFB7B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Zipkin</a:t>
              </a:r>
              <a:r>
                <a:rPr lang="en-US" altLang="zh-CN" sz="800" dirty="0">
                  <a:solidFill>
                    <a:schemeClr val="tx1"/>
                  </a:solidFill>
                  <a:latin typeface="Meiryo UI" panose="020B0604030504040204" pitchFamily="34" charset="-128"/>
                  <a:ea typeface="Meiryo UI" panose="020B0604030504040204" pitchFamily="34" charset="-128"/>
                </a:rPr>
                <a:t> / Sky Walking</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19" name="矩形: 圆角 118">
              <a:extLst>
                <a:ext uri="{FF2B5EF4-FFF2-40B4-BE49-F238E27FC236}">
                  <a16:creationId xmlns:a16="http://schemas.microsoft.com/office/drawing/2014/main" id="{C3A46C25-3911-E480-6771-2026944C9B72}"/>
                </a:ext>
              </a:extLst>
            </p:cNvPr>
            <p:cNvSpPr/>
            <p:nvPr/>
          </p:nvSpPr>
          <p:spPr>
            <a:xfrm>
              <a:off x="2193224" y="3025121"/>
              <a:ext cx="6401383" cy="2067522"/>
            </a:xfrm>
            <a:prstGeom prst="roundRect">
              <a:avLst>
                <a:gd name="adj" fmla="val 4336"/>
              </a:avLst>
            </a:prstGeom>
            <a:noFill/>
            <a:ln w="19050">
              <a:solidFill>
                <a:schemeClr val="tx1">
                  <a:lumMod val="65000"/>
                  <a:lumOff val="3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120" name="矩形: 圆角 119">
              <a:extLst>
                <a:ext uri="{FF2B5EF4-FFF2-40B4-BE49-F238E27FC236}">
                  <a16:creationId xmlns:a16="http://schemas.microsoft.com/office/drawing/2014/main" id="{44B946A0-7109-40F8-E160-7A606D0FDDA9}"/>
                </a:ext>
              </a:extLst>
            </p:cNvPr>
            <p:cNvSpPr/>
            <p:nvPr/>
          </p:nvSpPr>
          <p:spPr>
            <a:xfrm>
              <a:off x="2335668" y="3137571"/>
              <a:ext cx="1530794" cy="1834397"/>
            </a:xfrm>
            <a:prstGeom prst="roundRect">
              <a:avLst>
                <a:gd name="adj" fmla="val 4368"/>
              </a:avLst>
            </a:prstGeom>
            <a:solidFill>
              <a:schemeClr val="accent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121" name="矩形 120">
              <a:extLst>
                <a:ext uri="{FF2B5EF4-FFF2-40B4-BE49-F238E27FC236}">
                  <a16:creationId xmlns:a16="http://schemas.microsoft.com/office/drawing/2014/main" id="{84B47291-9D79-7CF4-C3A3-4A49A4FB6428}"/>
                </a:ext>
              </a:extLst>
            </p:cNvPr>
            <p:cNvSpPr/>
            <p:nvPr/>
          </p:nvSpPr>
          <p:spPr>
            <a:xfrm>
              <a:off x="2500714" y="3323319"/>
              <a:ext cx="1214427" cy="1168401"/>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Service</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22" name="矩形: 圆角 121">
              <a:extLst>
                <a:ext uri="{FF2B5EF4-FFF2-40B4-BE49-F238E27FC236}">
                  <a16:creationId xmlns:a16="http://schemas.microsoft.com/office/drawing/2014/main" id="{3BB29236-F62E-403D-2741-8F42F975E688}"/>
                </a:ext>
              </a:extLst>
            </p:cNvPr>
            <p:cNvSpPr/>
            <p:nvPr/>
          </p:nvSpPr>
          <p:spPr>
            <a:xfrm>
              <a:off x="4642225" y="3138740"/>
              <a:ext cx="1547459" cy="1834397"/>
            </a:xfrm>
            <a:prstGeom prst="roundRect">
              <a:avLst>
                <a:gd name="adj" fmla="val 2921"/>
              </a:avLst>
            </a:prstGeom>
            <a:solidFill>
              <a:schemeClr val="accent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123" name="矩形 122">
              <a:extLst>
                <a:ext uri="{FF2B5EF4-FFF2-40B4-BE49-F238E27FC236}">
                  <a16:creationId xmlns:a16="http://schemas.microsoft.com/office/drawing/2014/main" id="{9F6FD0CB-CF9C-3966-B8F1-A519A5E07FCC}"/>
                </a:ext>
              </a:extLst>
            </p:cNvPr>
            <p:cNvSpPr/>
            <p:nvPr/>
          </p:nvSpPr>
          <p:spPr>
            <a:xfrm>
              <a:off x="4793009" y="3323319"/>
              <a:ext cx="1241597" cy="1134899"/>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Service</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24" name="矩形: 圆角 123">
              <a:extLst>
                <a:ext uri="{FF2B5EF4-FFF2-40B4-BE49-F238E27FC236}">
                  <a16:creationId xmlns:a16="http://schemas.microsoft.com/office/drawing/2014/main" id="{39FC2A01-E9AA-0AE4-6332-AA3F636394E8}"/>
                </a:ext>
              </a:extLst>
            </p:cNvPr>
            <p:cNvSpPr/>
            <p:nvPr/>
          </p:nvSpPr>
          <p:spPr>
            <a:xfrm>
              <a:off x="6845810" y="3138740"/>
              <a:ext cx="1564183" cy="1834397"/>
            </a:xfrm>
            <a:prstGeom prst="roundRect">
              <a:avLst>
                <a:gd name="adj" fmla="val 4110"/>
              </a:avLst>
            </a:prstGeom>
            <a:solidFill>
              <a:schemeClr val="accent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125" name="矩形: 圆角 124">
              <a:extLst>
                <a:ext uri="{FF2B5EF4-FFF2-40B4-BE49-F238E27FC236}">
                  <a16:creationId xmlns:a16="http://schemas.microsoft.com/office/drawing/2014/main" id="{3C20D981-3EF6-C2EA-7887-B95E41EDBF8D}"/>
                </a:ext>
              </a:extLst>
            </p:cNvPr>
            <p:cNvSpPr/>
            <p:nvPr/>
          </p:nvSpPr>
          <p:spPr>
            <a:xfrm>
              <a:off x="2235804" y="1099872"/>
              <a:ext cx="2596632" cy="1458361"/>
            </a:xfrm>
            <a:prstGeom prst="roundRect">
              <a:avLst>
                <a:gd name="adj" fmla="val 8264"/>
              </a:avLst>
            </a:prstGeom>
            <a:solidFill>
              <a:schemeClr val="accent4">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126" name="矩形 125">
              <a:extLst>
                <a:ext uri="{FF2B5EF4-FFF2-40B4-BE49-F238E27FC236}">
                  <a16:creationId xmlns:a16="http://schemas.microsoft.com/office/drawing/2014/main" id="{6E40B291-8A01-C02F-8271-7297BD1067B8}"/>
                </a:ext>
              </a:extLst>
            </p:cNvPr>
            <p:cNvSpPr/>
            <p:nvPr/>
          </p:nvSpPr>
          <p:spPr>
            <a:xfrm>
              <a:off x="2583491" y="1295715"/>
              <a:ext cx="1927214" cy="753363"/>
            </a:xfrm>
            <a:prstGeom prst="rect">
              <a:avLst/>
            </a:prstGeom>
            <a:solidFill>
              <a:schemeClr val="accent4">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Nacos</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27" name="矩形: 圆角 126">
              <a:extLst>
                <a:ext uri="{FF2B5EF4-FFF2-40B4-BE49-F238E27FC236}">
                  <a16:creationId xmlns:a16="http://schemas.microsoft.com/office/drawing/2014/main" id="{EEC5595F-AD28-DA75-5A69-BE76046B159D}"/>
                </a:ext>
              </a:extLst>
            </p:cNvPr>
            <p:cNvSpPr/>
            <p:nvPr/>
          </p:nvSpPr>
          <p:spPr>
            <a:xfrm>
              <a:off x="5960310" y="1885530"/>
              <a:ext cx="2635040" cy="675789"/>
            </a:xfrm>
            <a:prstGeom prst="roundRect">
              <a:avLst>
                <a:gd name="adj" fmla="val 11087"/>
              </a:avLst>
            </a:prstGeom>
            <a:solidFill>
              <a:srgbClr val="FFE2C5"/>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分布式任务调度系统</a:t>
              </a:r>
            </a:p>
          </p:txBody>
        </p:sp>
        <p:sp>
          <p:nvSpPr>
            <p:cNvPr id="128" name="矩形 127">
              <a:extLst>
                <a:ext uri="{FF2B5EF4-FFF2-40B4-BE49-F238E27FC236}">
                  <a16:creationId xmlns:a16="http://schemas.microsoft.com/office/drawing/2014/main" id="{E746D172-418B-8AA2-B576-4536F3EFB858}"/>
                </a:ext>
              </a:extLst>
            </p:cNvPr>
            <p:cNvSpPr/>
            <p:nvPr/>
          </p:nvSpPr>
          <p:spPr>
            <a:xfrm>
              <a:off x="6194237" y="1997606"/>
              <a:ext cx="2181625" cy="260378"/>
            </a:xfrm>
            <a:prstGeom prst="rect">
              <a:avLst/>
            </a:prstGeom>
            <a:solidFill>
              <a:srgbClr val="FFB36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quartz</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29" name="矩形: 圆角 128">
              <a:extLst>
                <a:ext uri="{FF2B5EF4-FFF2-40B4-BE49-F238E27FC236}">
                  <a16:creationId xmlns:a16="http://schemas.microsoft.com/office/drawing/2014/main" id="{594ADE6E-B789-A0E6-1BD2-B66CCB06DE7E}"/>
                </a:ext>
              </a:extLst>
            </p:cNvPr>
            <p:cNvSpPr/>
            <p:nvPr/>
          </p:nvSpPr>
          <p:spPr>
            <a:xfrm>
              <a:off x="8783739" y="1893148"/>
              <a:ext cx="3045693" cy="4516712"/>
            </a:xfrm>
            <a:prstGeom prst="roundRect">
              <a:avLst>
                <a:gd name="adj" fmla="val 5342"/>
              </a:avLst>
            </a:prstGeom>
            <a:noFill/>
            <a:ln w="19050">
              <a:solidFill>
                <a:schemeClr val="accent5"/>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130" name="文本框 129">
              <a:extLst>
                <a:ext uri="{FF2B5EF4-FFF2-40B4-BE49-F238E27FC236}">
                  <a16:creationId xmlns:a16="http://schemas.microsoft.com/office/drawing/2014/main" id="{50B9E4F0-A6FC-07EE-0204-7AFF24632898}"/>
                </a:ext>
              </a:extLst>
            </p:cNvPr>
            <p:cNvSpPr txBox="1"/>
            <p:nvPr/>
          </p:nvSpPr>
          <p:spPr>
            <a:xfrm>
              <a:off x="2717189" y="4505023"/>
              <a:ext cx="775062" cy="300024"/>
            </a:xfrm>
            <a:prstGeom prst="rect">
              <a:avLst/>
            </a:prstGeom>
            <a:noFill/>
          </p:spPr>
          <p:txBody>
            <a:bodyPr wrap="none" rtlCol="0">
              <a:spAutoFit/>
            </a:bodyPr>
            <a:lstStyle/>
            <a:p>
              <a:pPr algn="ctr"/>
              <a:r>
                <a:rPr lang="ja-JP" altLang="en-US" sz="800" dirty="0">
                  <a:latin typeface="Meiryo UI" panose="020B0604030504040204" pitchFamily="34" charset="-128"/>
                  <a:ea typeface="Meiryo UI" panose="020B0604030504040204" pitchFamily="34" charset="-128"/>
                </a:rPr>
                <a:t>微服务</a:t>
              </a:r>
              <a:r>
                <a:rPr lang="en-US" altLang="ja-JP" sz="800" dirty="0">
                  <a:latin typeface="Meiryo UI" panose="020B0604030504040204" pitchFamily="34" charset="-128"/>
                  <a:ea typeface="Meiryo UI" panose="020B0604030504040204" pitchFamily="34" charset="-128"/>
                </a:rPr>
                <a:t>1</a:t>
              </a:r>
              <a:endParaRPr lang="zh-CN" altLang="en-US" sz="800" dirty="0">
                <a:latin typeface="Meiryo UI" panose="020B0604030504040204" pitchFamily="34" charset="-128"/>
                <a:ea typeface="Meiryo UI" panose="020B0604030504040204" pitchFamily="34" charset="-128"/>
              </a:endParaRPr>
            </a:p>
          </p:txBody>
        </p:sp>
        <p:sp>
          <p:nvSpPr>
            <p:cNvPr id="131" name="文本框 130">
              <a:extLst>
                <a:ext uri="{FF2B5EF4-FFF2-40B4-BE49-F238E27FC236}">
                  <a16:creationId xmlns:a16="http://schemas.microsoft.com/office/drawing/2014/main" id="{3BB8E721-8CF8-BFFC-848D-BA62BD23E526}"/>
                </a:ext>
              </a:extLst>
            </p:cNvPr>
            <p:cNvSpPr txBox="1"/>
            <p:nvPr/>
          </p:nvSpPr>
          <p:spPr>
            <a:xfrm>
              <a:off x="5037622" y="4490365"/>
              <a:ext cx="775062" cy="300024"/>
            </a:xfrm>
            <a:prstGeom prst="rect">
              <a:avLst/>
            </a:prstGeom>
            <a:noFill/>
          </p:spPr>
          <p:txBody>
            <a:bodyPr wrap="none" rtlCol="0">
              <a:spAutoFit/>
            </a:bodyPr>
            <a:lstStyle/>
            <a:p>
              <a:pPr algn="ctr"/>
              <a:r>
                <a:rPr lang="ja-JP" altLang="en-US" sz="800" dirty="0">
                  <a:latin typeface="Meiryo UI" panose="020B0604030504040204" pitchFamily="34" charset="-128"/>
                  <a:ea typeface="Meiryo UI" panose="020B0604030504040204" pitchFamily="34" charset="-128"/>
                </a:rPr>
                <a:t>微服务</a:t>
              </a:r>
              <a:r>
                <a:rPr lang="en-US" altLang="ja-JP" sz="800" dirty="0">
                  <a:latin typeface="Meiryo UI" panose="020B0604030504040204" pitchFamily="34" charset="-128"/>
                  <a:ea typeface="Meiryo UI" panose="020B0604030504040204" pitchFamily="34" charset="-128"/>
                </a:rPr>
                <a:t>2</a:t>
              </a:r>
              <a:endParaRPr lang="zh-CN" altLang="en-US" sz="800" dirty="0">
                <a:latin typeface="Meiryo UI" panose="020B0604030504040204" pitchFamily="34" charset="-128"/>
                <a:ea typeface="Meiryo UI" panose="020B0604030504040204" pitchFamily="34" charset="-128"/>
              </a:endParaRPr>
            </a:p>
          </p:txBody>
        </p:sp>
        <p:sp>
          <p:nvSpPr>
            <p:cNvPr id="132" name="文本框 131">
              <a:extLst>
                <a:ext uri="{FF2B5EF4-FFF2-40B4-BE49-F238E27FC236}">
                  <a16:creationId xmlns:a16="http://schemas.microsoft.com/office/drawing/2014/main" id="{2B0F1416-BD17-5258-3CD3-F41B385C0DFB}"/>
                </a:ext>
              </a:extLst>
            </p:cNvPr>
            <p:cNvSpPr txBox="1"/>
            <p:nvPr/>
          </p:nvSpPr>
          <p:spPr>
            <a:xfrm>
              <a:off x="7237576" y="4492788"/>
              <a:ext cx="775062" cy="300024"/>
            </a:xfrm>
            <a:prstGeom prst="rect">
              <a:avLst/>
            </a:prstGeom>
            <a:noFill/>
          </p:spPr>
          <p:txBody>
            <a:bodyPr wrap="none" rtlCol="0">
              <a:spAutoFit/>
            </a:bodyPr>
            <a:lstStyle/>
            <a:p>
              <a:pPr algn="ctr"/>
              <a:r>
                <a:rPr lang="ja-JP" altLang="en-US" sz="800" dirty="0">
                  <a:latin typeface="Meiryo UI" panose="020B0604030504040204" pitchFamily="34" charset="-128"/>
                  <a:ea typeface="Meiryo UI" panose="020B0604030504040204" pitchFamily="34" charset="-128"/>
                </a:rPr>
                <a:t>微服务</a:t>
              </a:r>
              <a:r>
                <a:rPr lang="en-US" altLang="ja-JP" sz="800" dirty="0">
                  <a:latin typeface="Meiryo UI" panose="020B0604030504040204" pitchFamily="34" charset="-128"/>
                  <a:ea typeface="Meiryo UI" panose="020B0604030504040204" pitchFamily="34" charset="-128"/>
                </a:rPr>
                <a:t>3</a:t>
              </a:r>
              <a:endParaRPr lang="zh-CN" altLang="en-US" sz="800" dirty="0">
                <a:latin typeface="Meiryo UI" panose="020B0604030504040204" pitchFamily="34" charset="-128"/>
                <a:ea typeface="Meiryo UI" panose="020B0604030504040204" pitchFamily="34" charset="-128"/>
              </a:endParaRPr>
            </a:p>
          </p:txBody>
        </p:sp>
        <p:sp>
          <p:nvSpPr>
            <p:cNvPr id="133" name="矩形: 圆角 132">
              <a:extLst>
                <a:ext uri="{FF2B5EF4-FFF2-40B4-BE49-F238E27FC236}">
                  <a16:creationId xmlns:a16="http://schemas.microsoft.com/office/drawing/2014/main" id="{137C8179-4464-2CD9-380C-612C1C0FA58C}"/>
                </a:ext>
              </a:extLst>
            </p:cNvPr>
            <p:cNvSpPr/>
            <p:nvPr/>
          </p:nvSpPr>
          <p:spPr>
            <a:xfrm>
              <a:off x="5960310" y="1097189"/>
              <a:ext cx="5857568" cy="675789"/>
            </a:xfrm>
            <a:prstGeom prst="roundRect">
              <a:avLst/>
            </a:prstGeom>
            <a:solidFill>
              <a:srgbClr val="FFD5EA"/>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服务监控中心</a:t>
              </a:r>
            </a:p>
          </p:txBody>
        </p:sp>
        <p:sp>
          <p:nvSpPr>
            <p:cNvPr id="134" name="矩形 133">
              <a:extLst>
                <a:ext uri="{FF2B5EF4-FFF2-40B4-BE49-F238E27FC236}">
                  <a16:creationId xmlns:a16="http://schemas.microsoft.com/office/drawing/2014/main" id="{8B302794-73D5-6A42-DE6A-205F35ABF040}"/>
                </a:ext>
              </a:extLst>
            </p:cNvPr>
            <p:cNvSpPr/>
            <p:nvPr/>
          </p:nvSpPr>
          <p:spPr>
            <a:xfrm>
              <a:off x="6186618" y="1187813"/>
              <a:ext cx="5392963" cy="313598"/>
            </a:xfrm>
            <a:prstGeom prst="rect">
              <a:avLst/>
            </a:prstGeom>
            <a:solidFill>
              <a:srgbClr val="FFA7D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Spring Boot Admin Server</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35" name="矩形: 圆角 134">
              <a:extLst>
                <a:ext uri="{FF2B5EF4-FFF2-40B4-BE49-F238E27FC236}">
                  <a16:creationId xmlns:a16="http://schemas.microsoft.com/office/drawing/2014/main" id="{67040AEF-5CAA-0E9A-7DB5-6E3942D55020}"/>
                </a:ext>
              </a:extLst>
            </p:cNvPr>
            <p:cNvSpPr/>
            <p:nvPr/>
          </p:nvSpPr>
          <p:spPr>
            <a:xfrm>
              <a:off x="8894340" y="2025413"/>
              <a:ext cx="1635399" cy="1029343"/>
            </a:xfrm>
            <a:prstGeom prst="roundRect">
              <a:avLst>
                <a:gd name="adj" fmla="val 5877"/>
              </a:avLst>
            </a:prstGeom>
            <a:solidFill>
              <a:srgbClr val="FFFF99"/>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分布式资源储存服务</a:t>
              </a:r>
            </a:p>
          </p:txBody>
        </p:sp>
        <p:sp>
          <p:nvSpPr>
            <p:cNvPr id="136" name="矩形 135">
              <a:extLst>
                <a:ext uri="{FF2B5EF4-FFF2-40B4-BE49-F238E27FC236}">
                  <a16:creationId xmlns:a16="http://schemas.microsoft.com/office/drawing/2014/main" id="{28C64687-E468-E882-ABAC-C74EC738A43B}"/>
                </a:ext>
              </a:extLst>
            </p:cNvPr>
            <p:cNvSpPr/>
            <p:nvPr/>
          </p:nvSpPr>
          <p:spPr>
            <a:xfrm>
              <a:off x="9060577" y="2175908"/>
              <a:ext cx="1299337" cy="459758"/>
            </a:xfrm>
            <a:prstGeom prst="rect">
              <a:avLst/>
            </a:prstGeom>
            <a:solidFill>
              <a:srgbClr val="FFE18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FastDFS</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37" name="矩形: 圆角 136">
              <a:extLst>
                <a:ext uri="{FF2B5EF4-FFF2-40B4-BE49-F238E27FC236}">
                  <a16:creationId xmlns:a16="http://schemas.microsoft.com/office/drawing/2014/main" id="{CF9B6126-AA68-4D20-521D-D6DF2551D9AB}"/>
                </a:ext>
              </a:extLst>
            </p:cNvPr>
            <p:cNvSpPr/>
            <p:nvPr/>
          </p:nvSpPr>
          <p:spPr>
            <a:xfrm>
              <a:off x="8894340" y="3169957"/>
              <a:ext cx="1635399" cy="923124"/>
            </a:xfrm>
            <a:prstGeom prst="roundRect">
              <a:avLst>
                <a:gd name="adj" fmla="val 5877"/>
              </a:avLst>
            </a:prstGeom>
            <a:solidFill>
              <a:srgbClr val="FFFF99"/>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ja-JP" altLang="en-US" sz="800" dirty="0">
                  <a:solidFill>
                    <a:schemeClr val="tx1"/>
                  </a:solidFill>
                  <a:latin typeface="Meiryo UI" panose="020B0604030504040204" pitchFamily="34" charset="-128"/>
                  <a:ea typeface="Meiryo UI" panose="020B0604030504040204" pitchFamily="34" charset="-128"/>
                </a:rPr>
                <a:t>缓存服务</a:t>
              </a:r>
            </a:p>
          </p:txBody>
        </p:sp>
        <p:sp>
          <p:nvSpPr>
            <p:cNvPr id="138" name="矩形 137">
              <a:extLst>
                <a:ext uri="{FF2B5EF4-FFF2-40B4-BE49-F238E27FC236}">
                  <a16:creationId xmlns:a16="http://schemas.microsoft.com/office/drawing/2014/main" id="{187C0540-29E6-D52E-4D06-6987BA6E8AAE}"/>
                </a:ext>
              </a:extLst>
            </p:cNvPr>
            <p:cNvSpPr/>
            <p:nvPr/>
          </p:nvSpPr>
          <p:spPr>
            <a:xfrm>
              <a:off x="9057649" y="3320685"/>
              <a:ext cx="1302265" cy="458834"/>
            </a:xfrm>
            <a:prstGeom prst="rect">
              <a:avLst/>
            </a:prstGeom>
            <a:solidFill>
              <a:srgbClr val="FFE18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Redis</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39" name="矩形: 圆角 138">
              <a:extLst>
                <a:ext uri="{FF2B5EF4-FFF2-40B4-BE49-F238E27FC236}">
                  <a16:creationId xmlns:a16="http://schemas.microsoft.com/office/drawing/2014/main" id="{BC05F9BB-E1E7-C0CE-5556-3E60BD4ED25F}"/>
                </a:ext>
              </a:extLst>
            </p:cNvPr>
            <p:cNvSpPr/>
            <p:nvPr/>
          </p:nvSpPr>
          <p:spPr>
            <a:xfrm>
              <a:off x="8894341" y="4243386"/>
              <a:ext cx="1631578" cy="923124"/>
            </a:xfrm>
            <a:prstGeom prst="roundRect">
              <a:avLst>
                <a:gd name="adj" fmla="val 5877"/>
              </a:avLst>
            </a:prstGeom>
            <a:solidFill>
              <a:srgbClr val="FFFF99"/>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数据库</a:t>
              </a:r>
            </a:p>
          </p:txBody>
        </p:sp>
        <p:sp>
          <p:nvSpPr>
            <p:cNvPr id="140" name="矩形 139">
              <a:extLst>
                <a:ext uri="{FF2B5EF4-FFF2-40B4-BE49-F238E27FC236}">
                  <a16:creationId xmlns:a16="http://schemas.microsoft.com/office/drawing/2014/main" id="{E29628D5-7BE4-EE94-4390-EB1E16547475}"/>
                </a:ext>
              </a:extLst>
            </p:cNvPr>
            <p:cNvSpPr/>
            <p:nvPr/>
          </p:nvSpPr>
          <p:spPr>
            <a:xfrm>
              <a:off x="9059567" y="4377148"/>
              <a:ext cx="1300347" cy="506855"/>
            </a:xfrm>
            <a:prstGeom prst="rect">
              <a:avLst/>
            </a:prstGeom>
            <a:solidFill>
              <a:srgbClr val="FFE18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MySql</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41" name="矩形: 圆角 140">
              <a:extLst>
                <a:ext uri="{FF2B5EF4-FFF2-40B4-BE49-F238E27FC236}">
                  <a16:creationId xmlns:a16="http://schemas.microsoft.com/office/drawing/2014/main" id="{A89CDED0-88B0-4FBF-977A-58248A0C03D7}"/>
                </a:ext>
              </a:extLst>
            </p:cNvPr>
            <p:cNvSpPr/>
            <p:nvPr/>
          </p:nvSpPr>
          <p:spPr>
            <a:xfrm rot="16200000">
              <a:off x="9275513" y="3798117"/>
              <a:ext cx="4227605" cy="682196"/>
            </a:xfrm>
            <a:prstGeom prst="roundRect">
              <a:avLst>
                <a:gd name="adj" fmla="val 12786"/>
              </a:avLst>
            </a:prstGeom>
            <a:solidFill>
              <a:srgbClr val="E2C5FF"/>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数据同步服务</a:t>
              </a:r>
            </a:p>
          </p:txBody>
        </p:sp>
        <p:sp>
          <p:nvSpPr>
            <p:cNvPr id="142" name="矩形 141">
              <a:extLst>
                <a:ext uri="{FF2B5EF4-FFF2-40B4-BE49-F238E27FC236}">
                  <a16:creationId xmlns:a16="http://schemas.microsoft.com/office/drawing/2014/main" id="{9C8F61DB-2891-5513-DDDB-FDEAB96F810F}"/>
                </a:ext>
              </a:extLst>
            </p:cNvPr>
            <p:cNvSpPr/>
            <p:nvPr/>
          </p:nvSpPr>
          <p:spPr>
            <a:xfrm rot="16200000">
              <a:off x="9521021" y="3978721"/>
              <a:ext cx="3509817" cy="318340"/>
            </a:xfrm>
            <a:prstGeom prst="rect">
              <a:avLst/>
            </a:prstGeom>
            <a:solidFill>
              <a:srgbClr val="CC99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NIFI</a:t>
              </a:r>
              <a:endParaRPr lang="zh-CN" altLang="en-US" sz="800" dirty="0">
                <a:solidFill>
                  <a:schemeClr val="tx1"/>
                </a:solidFill>
                <a:latin typeface="Meiryo UI" panose="020B0604030504040204" pitchFamily="34" charset="-128"/>
                <a:ea typeface="Meiryo UI" panose="020B0604030504040204" pitchFamily="34" charset="-128"/>
              </a:endParaRPr>
            </a:p>
          </p:txBody>
        </p:sp>
        <p:cxnSp>
          <p:nvCxnSpPr>
            <p:cNvPr id="143" name="直接箭头连接符 142">
              <a:extLst>
                <a:ext uri="{FF2B5EF4-FFF2-40B4-BE49-F238E27FC236}">
                  <a16:creationId xmlns:a16="http://schemas.microsoft.com/office/drawing/2014/main" id="{50BFDA14-4F92-83F0-F8B2-14D1FABA7760}"/>
                </a:ext>
              </a:extLst>
            </p:cNvPr>
            <p:cNvCxnSpPr>
              <a:cxnSpLocks/>
            </p:cNvCxnSpPr>
            <p:nvPr/>
          </p:nvCxnSpPr>
          <p:spPr>
            <a:xfrm>
              <a:off x="741728" y="1544153"/>
              <a:ext cx="0" cy="1494308"/>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连接符: 肘形 143">
              <a:extLst>
                <a:ext uri="{FF2B5EF4-FFF2-40B4-BE49-F238E27FC236}">
                  <a16:creationId xmlns:a16="http://schemas.microsoft.com/office/drawing/2014/main" id="{C6DD36F9-AFE4-310C-5CE0-615DD39EB3A5}"/>
                </a:ext>
              </a:extLst>
            </p:cNvPr>
            <p:cNvCxnSpPr>
              <a:cxnSpLocks/>
              <a:stCxn id="112" idx="0"/>
              <a:endCxn id="125" idx="1"/>
            </p:cNvCxnSpPr>
            <p:nvPr/>
          </p:nvCxnSpPr>
          <p:spPr>
            <a:xfrm rot="5400000" flipH="1" flipV="1">
              <a:off x="1034697" y="1830953"/>
              <a:ext cx="1203007" cy="1199208"/>
            </a:xfrm>
            <a:prstGeom prst="bentConnector2">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5" name="文本框 144">
              <a:extLst>
                <a:ext uri="{FF2B5EF4-FFF2-40B4-BE49-F238E27FC236}">
                  <a16:creationId xmlns:a16="http://schemas.microsoft.com/office/drawing/2014/main" id="{1841302A-02A6-C46E-789C-2FA4E39A7616}"/>
                </a:ext>
              </a:extLst>
            </p:cNvPr>
            <p:cNvSpPr txBox="1"/>
            <p:nvPr/>
          </p:nvSpPr>
          <p:spPr>
            <a:xfrm>
              <a:off x="2581845" y="2125908"/>
              <a:ext cx="2036323" cy="300024"/>
            </a:xfrm>
            <a:prstGeom prst="rect">
              <a:avLst/>
            </a:prstGeom>
            <a:noFill/>
          </p:spPr>
          <p:txBody>
            <a:bodyPr wrap="none" rtlCol="0">
              <a:spAutoFit/>
            </a:bodyPr>
            <a:lstStyle/>
            <a:p>
              <a:r>
                <a:rPr lang="zh-CN" altLang="en-US" sz="800" dirty="0">
                  <a:latin typeface="Meiryo UI" panose="020B0604030504040204" pitchFamily="34" charset="-128"/>
                  <a:ea typeface="Meiryo UI" panose="020B0604030504040204" pitchFamily="34" charset="-128"/>
                </a:rPr>
                <a:t>服务注册中心</a:t>
              </a:r>
              <a:r>
                <a:rPr lang="en-US" altLang="zh-CN" sz="800" dirty="0">
                  <a:latin typeface="Meiryo UI" panose="020B0604030504040204" pitchFamily="34" charset="-128"/>
                  <a:ea typeface="Meiryo UI" panose="020B0604030504040204" pitchFamily="34" charset="-128"/>
                </a:rPr>
                <a:t>/</a:t>
              </a:r>
              <a:r>
                <a:rPr lang="zh-CN" altLang="en-US" sz="800" dirty="0">
                  <a:latin typeface="Meiryo UI" panose="020B0604030504040204" pitchFamily="34" charset="-128"/>
                  <a:ea typeface="Meiryo UI" panose="020B0604030504040204" pitchFamily="34" charset="-128"/>
                </a:rPr>
                <a:t>配置管理中心</a:t>
              </a:r>
            </a:p>
          </p:txBody>
        </p:sp>
        <p:cxnSp>
          <p:nvCxnSpPr>
            <p:cNvPr id="146" name="直接箭头连接符 145">
              <a:extLst>
                <a:ext uri="{FF2B5EF4-FFF2-40B4-BE49-F238E27FC236}">
                  <a16:creationId xmlns:a16="http://schemas.microsoft.com/office/drawing/2014/main" id="{DB2C1A70-1599-5C13-A014-2772E8F48AA4}"/>
                </a:ext>
              </a:extLst>
            </p:cNvPr>
            <p:cNvCxnSpPr>
              <a:cxnSpLocks/>
              <a:endCxn id="133" idx="1"/>
            </p:cNvCxnSpPr>
            <p:nvPr/>
          </p:nvCxnSpPr>
          <p:spPr>
            <a:xfrm>
              <a:off x="4832436" y="1435084"/>
              <a:ext cx="1127874"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7" name="文本框 146">
              <a:extLst>
                <a:ext uri="{FF2B5EF4-FFF2-40B4-BE49-F238E27FC236}">
                  <a16:creationId xmlns:a16="http://schemas.microsoft.com/office/drawing/2014/main" id="{B674E347-9461-58AA-A5CF-E8FE8012AE77}"/>
                </a:ext>
              </a:extLst>
            </p:cNvPr>
            <p:cNvSpPr txBox="1"/>
            <p:nvPr/>
          </p:nvSpPr>
          <p:spPr>
            <a:xfrm>
              <a:off x="4752078" y="1153740"/>
              <a:ext cx="1114374" cy="300024"/>
            </a:xfrm>
            <a:prstGeom prst="rect">
              <a:avLst/>
            </a:prstGeom>
            <a:noFill/>
          </p:spPr>
          <p:txBody>
            <a:bodyPr wrap="none" rtlCol="0">
              <a:spAutoFit/>
            </a:bodyPr>
            <a:lstStyle/>
            <a:p>
              <a:r>
                <a:rPr lang="zh-CN" altLang="en-US" sz="800" dirty="0">
                  <a:solidFill>
                    <a:schemeClr val="tx1">
                      <a:lumMod val="85000"/>
                      <a:lumOff val="15000"/>
                    </a:schemeClr>
                  </a:solidFill>
                  <a:latin typeface="Meiryo UI" panose="020B0604030504040204" pitchFamily="34" charset="-128"/>
                  <a:ea typeface="Meiryo UI" panose="020B0604030504040204" pitchFamily="34" charset="-128"/>
                </a:rPr>
                <a:t>获取服务列表</a:t>
              </a:r>
            </a:p>
          </p:txBody>
        </p:sp>
        <p:cxnSp>
          <p:nvCxnSpPr>
            <p:cNvPr id="148" name="直接箭头连接符 147">
              <a:extLst>
                <a:ext uri="{FF2B5EF4-FFF2-40B4-BE49-F238E27FC236}">
                  <a16:creationId xmlns:a16="http://schemas.microsoft.com/office/drawing/2014/main" id="{0294BED6-02ED-9E1C-436D-46BF6DE35D4A}"/>
                </a:ext>
              </a:extLst>
            </p:cNvPr>
            <p:cNvCxnSpPr>
              <a:cxnSpLocks/>
            </p:cNvCxnSpPr>
            <p:nvPr/>
          </p:nvCxnSpPr>
          <p:spPr>
            <a:xfrm flipV="1">
              <a:off x="2987177" y="2589095"/>
              <a:ext cx="0" cy="428406"/>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1564C355-920D-8D4C-B986-B12A90FEF91F}"/>
                </a:ext>
              </a:extLst>
            </p:cNvPr>
            <p:cNvCxnSpPr>
              <a:cxnSpLocks/>
            </p:cNvCxnSpPr>
            <p:nvPr/>
          </p:nvCxnSpPr>
          <p:spPr>
            <a:xfrm flipV="1">
              <a:off x="4544533" y="2583393"/>
              <a:ext cx="0" cy="404571"/>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连接符: 肘形 149">
              <a:extLst>
                <a:ext uri="{FF2B5EF4-FFF2-40B4-BE49-F238E27FC236}">
                  <a16:creationId xmlns:a16="http://schemas.microsoft.com/office/drawing/2014/main" id="{CED4C017-4552-BD22-C817-8A336A0BFEB9}"/>
                </a:ext>
              </a:extLst>
            </p:cNvPr>
            <p:cNvCxnSpPr>
              <a:cxnSpLocks/>
              <a:endCxn id="119" idx="0"/>
            </p:cNvCxnSpPr>
            <p:nvPr/>
          </p:nvCxnSpPr>
          <p:spPr>
            <a:xfrm rot="16200000" flipH="1">
              <a:off x="4652301" y="2283506"/>
              <a:ext cx="921750" cy="561480"/>
            </a:xfrm>
            <a:prstGeom prst="bentConnector3">
              <a:avLst>
                <a:gd name="adj1" fmla="val -428"/>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61524F96-3F60-CAFB-F155-9CC115450948}"/>
                </a:ext>
              </a:extLst>
            </p:cNvPr>
            <p:cNvCxnSpPr>
              <a:cxnSpLocks/>
            </p:cNvCxnSpPr>
            <p:nvPr/>
          </p:nvCxnSpPr>
          <p:spPr>
            <a:xfrm flipV="1">
              <a:off x="6774317" y="2583393"/>
              <a:ext cx="0" cy="434108"/>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862BB85C-DAE9-3599-7861-1790C331366E}"/>
                </a:ext>
              </a:extLst>
            </p:cNvPr>
            <p:cNvCxnSpPr>
              <a:cxnSpLocks/>
            </p:cNvCxnSpPr>
            <p:nvPr/>
          </p:nvCxnSpPr>
          <p:spPr>
            <a:xfrm flipH="1">
              <a:off x="7468897" y="2583392"/>
              <a:ext cx="1" cy="412034"/>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3" name="文本框 152">
              <a:extLst>
                <a:ext uri="{FF2B5EF4-FFF2-40B4-BE49-F238E27FC236}">
                  <a16:creationId xmlns:a16="http://schemas.microsoft.com/office/drawing/2014/main" id="{B953696B-0494-BA44-5B1C-667598D0893D}"/>
                </a:ext>
              </a:extLst>
            </p:cNvPr>
            <p:cNvSpPr txBox="1"/>
            <p:nvPr/>
          </p:nvSpPr>
          <p:spPr>
            <a:xfrm>
              <a:off x="2936788" y="2681972"/>
              <a:ext cx="580351" cy="300024"/>
            </a:xfrm>
            <a:prstGeom prst="rect">
              <a:avLst/>
            </a:prstGeom>
            <a:noFill/>
          </p:spPr>
          <p:txBody>
            <a:bodyPr wrap="squar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注册</a:t>
              </a:r>
            </a:p>
          </p:txBody>
        </p:sp>
        <p:sp>
          <p:nvSpPr>
            <p:cNvPr id="154" name="文本框 153">
              <a:extLst>
                <a:ext uri="{FF2B5EF4-FFF2-40B4-BE49-F238E27FC236}">
                  <a16:creationId xmlns:a16="http://schemas.microsoft.com/office/drawing/2014/main" id="{CB66DC5D-62FD-30CC-0669-38C86B03386B}"/>
                </a:ext>
              </a:extLst>
            </p:cNvPr>
            <p:cNvSpPr txBox="1"/>
            <p:nvPr/>
          </p:nvSpPr>
          <p:spPr>
            <a:xfrm>
              <a:off x="4181450" y="2599321"/>
              <a:ext cx="298804" cy="471466"/>
            </a:xfrm>
            <a:prstGeom prst="rect">
              <a:avLst/>
            </a:prstGeom>
            <a:noFill/>
          </p:spPr>
          <p:txBody>
            <a:bodyPr wrap="squar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注册</a:t>
              </a:r>
            </a:p>
          </p:txBody>
        </p:sp>
        <p:sp>
          <p:nvSpPr>
            <p:cNvPr id="155" name="文本框 154">
              <a:extLst>
                <a:ext uri="{FF2B5EF4-FFF2-40B4-BE49-F238E27FC236}">
                  <a16:creationId xmlns:a16="http://schemas.microsoft.com/office/drawing/2014/main" id="{AC722C59-F2FA-21BE-B409-429F82075045}"/>
                </a:ext>
              </a:extLst>
            </p:cNvPr>
            <p:cNvSpPr txBox="1"/>
            <p:nvPr/>
          </p:nvSpPr>
          <p:spPr>
            <a:xfrm>
              <a:off x="6265570" y="2686369"/>
              <a:ext cx="542900" cy="300024"/>
            </a:xfrm>
            <a:prstGeom prst="rect">
              <a:avLst/>
            </a:prstGeom>
            <a:noFill/>
          </p:spPr>
          <p:txBody>
            <a:bodyPr wrap="non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注册</a:t>
              </a:r>
            </a:p>
          </p:txBody>
        </p:sp>
        <p:sp>
          <p:nvSpPr>
            <p:cNvPr id="156" name="文本框 155">
              <a:extLst>
                <a:ext uri="{FF2B5EF4-FFF2-40B4-BE49-F238E27FC236}">
                  <a16:creationId xmlns:a16="http://schemas.microsoft.com/office/drawing/2014/main" id="{B265BEE6-9D89-1C03-9751-C077E586B9EE}"/>
                </a:ext>
              </a:extLst>
            </p:cNvPr>
            <p:cNvSpPr txBox="1"/>
            <p:nvPr/>
          </p:nvSpPr>
          <p:spPr>
            <a:xfrm>
              <a:off x="7416558" y="2635666"/>
              <a:ext cx="828638" cy="300024"/>
            </a:xfrm>
            <a:prstGeom prst="rect">
              <a:avLst/>
            </a:prstGeom>
            <a:noFill/>
          </p:spPr>
          <p:txBody>
            <a:bodyPr wrap="non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任务调度</a:t>
              </a:r>
            </a:p>
          </p:txBody>
        </p:sp>
        <p:sp>
          <p:nvSpPr>
            <p:cNvPr id="157" name="文本框 156">
              <a:extLst>
                <a:ext uri="{FF2B5EF4-FFF2-40B4-BE49-F238E27FC236}">
                  <a16:creationId xmlns:a16="http://schemas.microsoft.com/office/drawing/2014/main" id="{934F996F-2855-EACF-C3B5-6CE96110B595}"/>
                </a:ext>
              </a:extLst>
            </p:cNvPr>
            <p:cNvSpPr txBox="1"/>
            <p:nvPr/>
          </p:nvSpPr>
          <p:spPr>
            <a:xfrm>
              <a:off x="4761410" y="1684656"/>
              <a:ext cx="1303606" cy="471466"/>
            </a:xfrm>
            <a:prstGeom prst="rect">
              <a:avLst/>
            </a:prstGeom>
            <a:noFill/>
          </p:spPr>
          <p:txBody>
            <a:bodyPr wrap="square" rtlCol="0">
              <a:spAutoFit/>
            </a:bodyPr>
            <a:lstStyle/>
            <a:p>
              <a:pPr algn="ctr"/>
              <a:r>
                <a:rPr lang="zh-CN" altLang="en-US" sz="800" dirty="0">
                  <a:solidFill>
                    <a:schemeClr val="tx1">
                      <a:lumMod val="85000"/>
                      <a:lumOff val="15000"/>
                    </a:schemeClr>
                  </a:solidFill>
                  <a:latin typeface="Meiryo UI" panose="020B0604030504040204" pitchFamily="34" charset="-128"/>
                  <a:ea typeface="Meiryo UI" panose="020B0604030504040204" pitchFamily="34" charset="-128"/>
                </a:rPr>
                <a:t>服务发现</a:t>
              </a:r>
            </a:p>
            <a:p>
              <a:pPr algn="ctr"/>
              <a:r>
                <a:rPr lang="zh-CN" altLang="en-US" sz="800" dirty="0">
                  <a:solidFill>
                    <a:schemeClr val="tx1">
                      <a:lumMod val="85000"/>
                      <a:lumOff val="15000"/>
                    </a:schemeClr>
                  </a:solidFill>
                  <a:latin typeface="Meiryo UI" panose="020B0604030504040204" pitchFamily="34" charset="-128"/>
                  <a:ea typeface="Meiryo UI" panose="020B0604030504040204" pitchFamily="34" charset="-128"/>
                </a:rPr>
                <a:t>获取配置内容</a:t>
              </a:r>
            </a:p>
          </p:txBody>
        </p:sp>
        <p:cxnSp>
          <p:nvCxnSpPr>
            <p:cNvPr id="158" name="直接箭头连接符 157">
              <a:extLst>
                <a:ext uri="{FF2B5EF4-FFF2-40B4-BE49-F238E27FC236}">
                  <a16:creationId xmlns:a16="http://schemas.microsoft.com/office/drawing/2014/main" id="{208573B8-7D8E-0252-CC3E-52C6BEE67880}"/>
                </a:ext>
              </a:extLst>
            </p:cNvPr>
            <p:cNvCxnSpPr>
              <a:cxnSpLocks/>
              <a:stCxn id="120" idx="3"/>
              <a:endCxn id="122" idx="1"/>
            </p:cNvCxnSpPr>
            <p:nvPr/>
          </p:nvCxnSpPr>
          <p:spPr>
            <a:xfrm>
              <a:off x="3866461" y="4054769"/>
              <a:ext cx="775764" cy="1170"/>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B43A0B8E-7D42-93BA-9E07-3F76192A682C}"/>
                </a:ext>
              </a:extLst>
            </p:cNvPr>
            <p:cNvCxnSpPr>
              <a:cxnSpLocks/>
              <a:stCxn id="122" idx="3"/>
              <a:endCxn id="124" idx="1"/>
            </p:cNvCxnSpPr>
            <p:nvPr/>
          </p:nvCxnSpPr>
          <p:spPr>
            <a:xfrm>
              <a:off x="6189684" y="4055939"/>
              <a:ext cx="656126" cy="0"/>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0" name="文本框 159">
              <a:extLst>
                <a:ext uri="{FF2B5EF4-FFF2-40B4-BE49-F238E27FC236}">
                  <a16:creationId xmlns:a16="http://schemas.microsoft.com/office/drawing/2014/main" id="{7E3709D1-5B75-9406-1B39-3FE90C3891FB}"/>
                </a:ext>
              </a:extLst>
            </p:cNvPr>
            <p:cNvSpPr txBox="1"/>
            <p:nvPr/>
          </p:nvSpPr>
          <p:spPr>
            <a:xfrm>
              <a:off x="3953872" y="4029082"/>
              <a:ext cx="600940" cy="428606"/>
            </a:xfrm>
            <a:prstGeom prst="rect">
              <a:avLst/>
            </a:prstGeom>
            <a:noFill/>
          </p:spPr>
          <p:txBody>
            <a:bodyPr wrap="none" rtlCol="0">
              <a:spAutoFit/>
            </a:bodyPr>
            <a:lstStyle/>
            <a:p>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Feign</a:t>
              </a:r>
            </a:p>
            <a:p>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Client</a:t>
              </a:r>
              <a:endParaRPr lang="en-US" altLang="zh-CN" sz="700" dirty="0">
                <a:latin typeface="Meiryo UI" panose="020B0604030504040204" pitchFamily="34" charset="-128"/>
                <a:ea typeface="Meiryo UI" panose="020B0604030504040204" pitchFamily="34" charset="-128"/>
              </a:endParaRPr>
            </a:p>
          </p:txBody>
        </p:sp>
        <p:sp>
          <p:nvSpPr>
            <p:cNvPr id="179" name="文本框 178">
              <a:extLst>
                <a:ext uri="{FF2B5EF4-FFF2-40B4-BE49-F238E27FC236}">
                  <a16:creationId xmlns:a16="http://schemas.microsoft.com/office/drawing/2014/main" id="{813864A0-FDB7-56D2-A8E5-D410C04B149D}"/>
                </a:ext>
              </a:extLst>
            </p:cNvPr>
            <p:cNvSpPr txBox="1"/>
            <p:nvPr/>
          </p:nvSpPr>
          <p:spPr>
            <a:xfrm>
              <a:off x="6246422" y="4064165"/>
              <a:ext cx="600940" cy="428606"/>
            </a:xfrm>
            <a:prstGeom prst="rect">
              <a:avLst/>
            </a:prstGeom>
            <a:noFill/>
          </p:spPr>
          <p:txBody>
            <a:bodyPr wrap="none" rtlCol="0">
              <a:spAutoFit/>
            </a:bodyPr>
            <a:lstStyle/>
            <a:p>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Feign</a:t>
              </a:r>
            </a:p>
            <a:p>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Client</a:t>
              </a:r>
              <a:endParaRPr lang="en-US" altLang="zh-CN" sz="700" dirty="0">
                <a:latin typeface="Meiryo UI" panose="020B0604030504040204" pitchFamily="34" charset="-128"/>
                <a:ea typeface="Meiryo UI" panose="020B0604030504040204" pitchFamily="34" charset="-128"/>
              </a:endParaRPr>
            </a:p>
          </p:txBody>
        </p:sp>
        <p:cxnSp>
          <p:nvCxnSpPr>
            <p:cNvPr id="180" name="直接箭头连接符 179">
              <a:extLst>
                <a:ext uri="{FF2B5EF4-FFF2-40B4-BE49-F238E27FC236}">
                  <a16:creationId xmlns:a16="http://schemas.microsoft.com/office/drawing/2014/main" id="{B3FB78A0-BDA2-6A2B-6BF4-28195B13004B}"/>
                </a:ext>
              </a:extLst>
            </p:cNvPr>
            <p:cNvCxnSpPr>
              <a:cxnSpLocks/>
              <a:stCxn id="112" idx="3"/>
              <a:endCxn id="119" idx="1"/>
            </p:cNvCxnSpPr>
            <p:nvPr/>
          </p:nvCxnSpPr>
          <p:spPr>
            <a:xfrm>
              <a:off x="1688106" y="4057300"/>
              <a:ext cx="505118" cy="1582"/>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1" name="文本框 180">
              <a:extLst>
                <a:ext uri="{FF2B5EF4-FFF2-40B4-BE49-F238E27FC236}">
                  <a16:creationId xmlns:a16="http://schemas.microsoft.com/office/drawing/2014/main" id="{401660D1-0BEA-4B2C-F56D-CAE43D33A582}"/>
                </a:ext>
              </a:extLst>
            </p:cNvPr>
            <p:cNvSpPr txBox="1"/>
            <p:nvPr/>
          </p:nvSpPr>
          <p:spPr>
            <a:xfrm>
              <a:off x="1575236" y="4038251"/>
              <a:ext cx="674673" cy="428606"/>
            </a:xfrm>
            <a:prstGeom prst="rect">
              <a:avLst/>
            </a:prstGeom>
            <a:noFill/>
          </p:spPr>
          <p:txBody>
            <a:bodyPr wrap="square" rtlCol="0">
              <a:spAutoFit/>
            </a:bodyPr>
            <a:lstStyle/>
            <a:p>
              <a:pPr algn="ctr"/>
              <a:r>
                <a:rPr lang="ja-JP" altLang="en-US" sz="700" dirty="0">
                  <a:solidFill>
                    <a:schemeClr val="tx1">
                      <a:lumMod val="85000"/>
                      <a:lumOff val="15000"/>
                    </a:schemeClr>
                  </a:solidFill>
                  <a:latin typeface="Meiryo UI" panose="020B0604030504040204" pitchFamily="34" charset="-128"/>
                  <a:ea typeface="Meiryo UI" panose="020B0604030504040204" pitchFamily="34" charset="-128"/>
                </a:rPr>
                <a:t>转发</a:t>
              </a:r>
            </a:p>
            <a:p>
              <a:pPr algn="ctr"/>
              <a:r>
                <a:rPr lang="ja-JP" altLang="en-US" sz="700" dirty="0">
                  <a:solidFill>
                    <a:schemeClr val="tx1">
                      <a:lumMod val="85000"/>
                      <a:lumOff val="15000"/>
                    </a:schemeClr>
                  </a:solidFill>
                  <a:latin typeface="Meiryo UI" panose="020B0604030504040204" pitchFamily="34" charset="-128"/>
                  <a:ea typeface="Meiryo UI" panose="020B0604030504040204" pitchFamily="34" charset="-128"/>
                </a:rPr>
                <a:t>服务</a:t>
              </a:r>
            </a:p>
          </p:txBody>
        </p:sp>
        <p:cxnSp>
          <p:nvCxnSpPr>
            <p:cNvPr id="182" name="直接箭头连接符 181">
              <a:extLst>
                <a:ext uri="{FF2B5EF4-FFF2-40B4-BE49-F238E27FC236}">
                  <a16:creationId xmlns:a16="http://schemas.microsoft.com/office/drawing/2014/main" id="{5ADF414C-8E07-70A7-12C6-0EF9A68E4B76}"/>
                </a:ext>
              </a:extLst>
            </p:cNvPr>
            <p:cNvCxnSpPr>
              <a:cxnSpLocks/>
            </p:cNvCxnSpPr>
            <p:nvPr/>
          </p:nvCxnSpPr>
          <p:spPr>
            <a:xfrm>
              <a:off x="960395" y="5090006"/>
              <a:ext cx="0" cy="533554"/>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3" name="文本框 182">
              <a:extLst>
                <a:ext uri="{FF2B5EF4-FFF2-40B4-BE49-F238E27FC236}">
                  <a16:creationId xmlns:a16="http://schemas.microsoft.com/office/drawing/2014/main" id="{EB5725CC-B02F-C59A-39C9-76D95344854A}"/>
                </a:ext>
              </a:extLst>
            </p:cNvPr>
            <p:cNvSpPr txBox="1"/>
            <p:nvPr/>
          </p:nvSpPr>
          <p:spPr>
            <a:xfrm>
              <a:off x="502656" y="5218284"/>
              <a:ext cx="542900" cy="300024"/>
            </a:xfrm>
            <a:prstGeom prst="rect">
              <a:avLst/>
            </a:prstGeom>
            <a:noFill/>
          </p:spPr>
          <p:txBody>
            <a:bodyPr wrap="non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认证</a:t>
              </a:r>
            </a:p>
          </p:txBody>
        </p:sp>
        <p:cxnSp>
          <p:nvCxnSpPr>
            <p:cNvPr id="184" name="直接箭头连接符 183">
              <a:extLst>
                <a:ext uri="{FF2B5EF4-FFF2-40B4-BE49-F238E27FC236}">
                  <a16:creationId xmlns:a16="http://schemas.microsoft.com/office/drawing/2014/main" id="{82A65854-6CBF-8C4C-B886-5211B5536C75}"/>
                </a:ext>
              </a:extLst>
            </p:cNvPr>
            <p:cNvCxnSpPr>
              <a:cxnSpLocks/>
            </p:cNvCxnSpPr>
            <p:nvPr/>
          </p:nvCxnSpPr>
          <p:spPr>
            <a:xfrm>
              <a:off x="6502819" y="5092643"/>
              <a:ext cx="0" cy="530917"/>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连接符: 肘形 184">
              <a:extLst>
                <a:ext uri="{FF2B5EF4-FFF2-40B4-BE49-F238E27FC236}">
                  <a16:creationId xmlns:a16="http://schemas.microsoft.com/office/drawing/2014/main" id="{9C49AD9D-B9BC-4B04-3277-BD9ECCF22332}"/>
                </a:ext>
              </a:extLst>
            </p:cNvPr>
            <p:cNvCxnSpPr>
              <a:cxnSpLocks/>
            </p:cNvCxnSpPr>
            <p:nvPr/>
          </p:nvCxnSpPr>
          <p:spPr>
            <a:xfrm rot="16200000" flipH="1">
              <a:off x="3642611" y="2762851"/>
              <a:ext cx="541020" cy="5180397"/>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6" name="文本框 185">
              <a:extLst>
                <a:ext uri="{FF2B5EF4-FFF2-40B4-BE49-F238E27FC236}">
                  <a16:creationId xmlns:a16="http://schemas.microsoft.com/office/drawing/2014/main" id="{43154120-5D93-DCE0-E06C-D731E7481AD4}"/>
                </a:ext>
              </a:extLst>
            </p:cNvPr>
            <p:cNvSpPr txBox="1"/>
            <p:nvPr/>
          </p:nvSpPr>
          <p:spPr>
            <a:xfrm>
              <a:off x="5690886" y="5090763"/>
              <a:ext cx="828638" cy="300024"/>
            </a:xfrm>
            <a:prstGeom prst="rect">
              <a:avLst/>
            </a:prstGeom>
            <a:noFill/>
          </p:spPr>
          <p:txBody>
            <a:bodyPr wrap="non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收集数据</a:t>
              </a:r>
            </a:p>
          </p:txBody>
        </p:sp>
        <p:sp>
          <p:nvSpPr>
            <p:cNvPr id="187" name="文本框 186">
              <a:extLst>
                <a:ext uri="{FF2B5EF4-FFF2-40B4-BE49-F238E27FC236}">
                  <a16:creationId xmlns:a16="http://schemas.microsoft.com/office/drawing/2014/main" id="{9A556078-5594-4DEE-720F-24931B28E51A}"/>
                </a:ext>
              </a:extLst>
            </p:cNvPr>
            <p:cNvSpPr txBox="1"/>
            <p:nvPr/>
          </p:nvSpPr>
          <p:spPr>
            <a:xfrm>
              <a:off x="1031472" y="2220884"/>
              <a:ext cx="580351" cy="300024"/>
            </a:xfrm>
            <a:prstGeom prst="rect">
              <a:avLst/>
            </a:prstGeom>
            <a:noFill/>
          </p:spPr>
          <p:txBody>
            <a:bodyPr wrap="squar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注册</a:t>
              </a:r>
            </a:p>
          </p:txBody>
        </p:sp>
        <p:sp>
          <p:nvSpPr>
            <p:cNvPr id="188" name="文本框 187">
              <a:extLst>
                <a:ext uri="{FF2B5EF4-FFF2-40B4-BE49-F238E27FC236}">
                  <a16:creationId xmlns:a16="http://schemas.microsoft.com/office/drawing/2014/main" id="{6603740B-E6B4-14AF-D900-E6A51838D825}"/>
                </a:ext>
              </a:extLst>
            </p:cNvPr>
            <p:cNvSpPr txBox="1"/>
            <p:nvPr/>
          </p:nvSpPr>
          <p:spPr>
            <a:xfrm>
              <a:off x="339970" y="1654316"/>
              <a:ext cx="493178" cy="642908"/>
            </a:xfrm>
            <a:prstGeom prst="rect">
              <a:avLst/>
            </a:prstGeom>
            <a:noFill/>
          </p:spPr>
          <p:txBody>
            <a:bodyPr wrap="square" rtlCol="0">
              <a:spAutoFit/>
            </a:bodyPr>
            <a:lstStyle/>
            <a:p>
              <a:pPr algn="ctr"/>
              <a:r>
                <a:rPr lang="en-US" altLang="zh-CN" sz="800" dirty="0">
                  <a:solidFill>
                    <a:schemeClr val="tx1">
                      <a:lumMod val="85000"/>
                      <a:lumOff val="15000"/>
                    </a:schemeClr>
                  </a:solidFill>
                  <a:latin typeface="Meiryo UI" panose="020B0604030504040204" pitchFamily="34" charset="-128"/>
                  <a:ea typeface="Meiryo UI" panose="020B0604030504040204" pitchFamily="34" charset="-128"/>
                </a:rPr>
                <a:t>API</a:t>
              </a:r>
            </a:p>
            <a:p>
              <a:pPr algn="ctr"/>
              <a:r>
                <a:rPr lang="zh-CN" altLang="en-US" sz="800" dirty="0">
                  <a:solidFill>
                    <a:schemeClr val="tx1">
                      <a:lumMod val="85000"/>
                      <a:lumOff val="15000"/>
                    </a:schemeClr>
                  </a:solidFill>
                  <a:latin typeface="Meiryo UI" panose="020B0604030504040204" pitchFamily="34" charset="-128"/>
                  <a:ea typeface="Meiryo UI" panose="020B0604030504040204" pitchFamily="34" charset="-128"/>
                </a:rPr>
                <a:t>调用</a:t>
              </a:r>
            </a:p>
          </p:txBody>
        </p:sp>
        <p:sp>
          <p:nvSpPr>
            <p:cNvPr id="189" name="文本框 188">
              <a:extLst>
                <a:ext uri="{FF2B5EF4-FFF2-40B4-BE49-F238E27FC236}">
                  <a16:creationId xmlns:a16="http://schemas.microsoft.com/office/drawing/2014/main" id="{128F2FCD-3A53-4985-3D00-D22C192FDBF9}"/>
                </a:ext>
              </a:extLst>
            </p:cNvPr>
            <p:cNvSpPr txBox="1"/>
            <p:nvPr/>
          </p:nvSpPr>
          <p:spPr>
            <a:xfrm>
              <a:off x="3854493" y="3674875"/>
              <a:ext cx="833810" cy="428606"/>
            </a:xfrm>
            <a:prstGeom prst="rect">
              <a:avLst/>
            </a:prstGeom>
            <a:noFill/>
          </p:spPr>
          <p:txBody>
            <a:bodyPr wrap="square" rtlCol="0">
              <a:spAutoFit/>
            </a:bodyPr>
            <a:lstStyle/>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Sentinel/</a:t>
              </a:r>
            </a:p>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Ribbon</a:t>
              </a:r>
              <a:endParaRPr lang="zh-CN" altLang="en-US" sz="700" dirty="0">
                <a:latin typeface="Meiryo UI" panose="020B0604030504040204" pitchFamily="34" charset="-128"/>
                <a:ea typeface="Meiryo UI" panose="020B0604030504040204" pitchFamily="34" charset="-128"/>
              </a:endParaRPr>
            </a:p>
          </p:txBody>
        </p:sp>
        <p:sp>
          <p:nvSpPr>
            <p:cNvPr id="190" name="文本框 189">
              <a:extLst>
                <a:ext uri="{FF2B5EF4-FFF2-40B4-BE49-F238E27FC236}">
                  <a16:creationId xmlns:a16="http://schemas.microsoft.com/office/drawing/2014/main" id="{33C9678B-AE6F-26FD-8A13-103F74C11106}"/>
                </a:ext>
              </a:extLst>
            </p:cNvPr>
            <p:cNvSpPr txBox="1"/>
            <p:nvPr/>
          </p:nvSpPr>
          <p:spPr>
            <a:xfrm>
              <a:off x="1504540" y="3674875"/>
              <a:ext cx="877455" cy="428606"/>
            </a:xfrm>
            <a:prstGeom prst="rect">
              <a:avLst/>
            </a:prstGeom>
            <a:noFill/>
          </p:spPr>
          <p:txBody>
            <a:bodyPr wrap="square" rtlCol="0">
              <a:spAutoFit/>
            </a:bodyPr>
            <a:lstStyle/>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Sentinel/</a:t>
              </a:r>
            </a:p>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Ribbon</a:t>
              </a:r>
              <a:endParaRPr lang="zh-CN" altLang="en-US" sz="700" dirty="0">
                <a:latin typeface="Meiryo UI" panose="020B0604030504040204" pitchFamily="34" charset="-128"/>
                <a:ea typeface="Meiryo UI" panose="020B0604030504040204" pitchFamily="34" charset="-128"/>
              </a:endParaRPr>
            </a:p>
          </p:txBody>
        </p:sp>
        <p:sp>
          <p:nvSpPr>
            <p:cNvPr id="191" name="文本框 190">
              <a:extLst>
                <a:ext uri="{FF2B5EF4-FFF2-40B4-BE49-F238E27FC236}">
                  <a16:creationId xmlns:a16="http://schemas.microsoft.com/office/drawing/2014/main" id="{1A2800F0-BBF6-7299-4E10-6561FE5BA981}"/>
                </a:ext>
              </a:extLst>
            </p:cNvPr>
            <p:cNvSpPr txBox="1"/>
            <p:nvPr/>
          </p:nvSpPr>
          <p:spPr>
            <a:xfrm>
              <a:off x="6111911" y="3674875"/>
              <a:ext cx="836030" cy="428606"/>
            </a:xfrm>
            <a:prstGeom prst="rect">
              <a:avLst/>
            </a:prstGeom>
            <a:noFill/>
          </p:spPr>
          <p:txBody>
            <a:bodyPr wrap="square" rtlCol="0">
              <a:spAutoFit/>
            </a:bodyPr>
            <a:lstStyle/>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Sentinel/</a:t>
              </a:r>
            </a:p>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Ribbon</a:t>
              </a:r>
              <a:endParaRPr lang="zh-CN" altLang="en-US" sz="700" dirty="0">
                <a:latin typeface="Meiryo UI" panose="020B0604030504040204" pitchFamily="34" charset="-128"/>
                <a:ea typeface="Meiryo UI" panose="020B0604030504040204" pitchFamily="34" charset="-128"/>
              </a:endParaRPr>
            </a:p>
          </p:txBody>
        </p:sp>
        <p:cxnSp>
          <p:nvCxnSpPr>
            <p:cNvPr id="192" name="直接箭头连接符 191">
              <a:extLst>
                <a:ext uri="{FF2B5EF4-FFF2-40B4-BE49-F238E27FC236}">
                  <a16:creationId xmlns:a16="http://schemas.microsoft.com/office/drawing/2014/main" id="{DDACFB3F-2DB1-1816-01B0-F67C4338EBC4}"/>
                </a:ext>
              </a:extLst>
            </p:cNvPr>
            <p:cNvCxnSpPr>
              <a:cxnSpLocks/>
              <a:stCxn id="139" idx="3"/>
            </p:cNvCxnSpPr>
            <p:nvPr/>
          </p:nvCxnSpPr>
          <p:spPr>
            <a:xfrm>
              <a:off x="10525919" y="4704948"/>
              <a:ext cx="528402"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接箭头连接符 192">
              <a:extLst>
                <a:ext uri="{FF2B5EF4-FFF2-40B4-BE49-F238E27FC236}">
                  <a16:creationId xmlns:a16="http://schemas.microsoft.com/office/drawing/2014/main" id="{C88481FA-BD06-FFA0-CB87-2ACDE92C389F}"/>
                </a:ext>
              </a:extLst>
            </p:cNvPr>
            <p:cNvCxnSpPr>
              <a:cxnSpLocks/>
              <a:endCxn id="137" idx="3"/>
            </p:cNvCxnSpPr>
            <p:nvPr/>
          </p:nvCxnSpPr>
          <p:spPr>
            <a:xfrm flipH="1">
              <a:off x="10529739" y="3631519"/>
              <a:ext cx="518477"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4" name="文本框 193">
              <a:extLst>
                <a:ext uri="{FF2B5EF4-FFF2-40B4-BE49-F238E27FC236}">
                  <a16:creationId xmlns:a16="http://schemas.microsoft.com/office/drawing/2014/main" id="{38684166-5157-EED3-D9BC-6A9EEFB6182B}"/>
                </a:ext>
              </a:extLst>
            </p:cNvPr>
            <p:cNvSpPr txBox="1"/>
            <p:nvPr/>
          </p:nvSpPr>
          <p:spPr>
            <a:xfrm>
              <a:off x="10542755" y="4783410"/>
              <a:ext cx="542900" cy="300024"/>
            </a:xfrm>
            <a:prstGeom prst="rect">
              <a:avLst/>
            </a:prstGeom>
            <a:noFill/>
          </p:spPr>
          <p:txBody>
            <a:bodyPr wrap="none" rtlCol="0">
              <a:spAutoFit/>
            </a:bodyPr>
            <a:lstStyle/>
            <a:p>
              <a:r>
                <a:rPr lang="ja-JP" altLang="en-US" sz="800" dirty="0">
                  <a:latin typeface="Meiryo UI" panose="020B0604030504040204" pitchFamily="34" charset="-128"/>
                  <a:ea typeface="Meiryo UI" panose="020B0604030504040204" pitchFamily="34" charset="-128"/>
                </a:rPr>
                <a:t>抽取</a:t>
              </a:r>
            </a:p>
          </p:txBody>
        </p:sp>
        <p:sp>
          <p:nvSpPr>
            <p:cNvPr id="195" name="文本框 194">
              <a:extLst>
                <a:ext uri="{FF2B5EF4-FFF2-40B4-BE49-F238E27FC236}">
                  <a16:creationId xmlns:a16="http://schemas.microsoft.com/office/drawing/2014/main" id="{2E62D638-725D-023D-2152-36978E984095}"/>
                </a:ext>
              </a:extLst>
            </p:cNvPr>
            <p:cNvSpPr txBox="1"/>
            <p:nvPr/>
          </p:nvSpPr>
          <p:spPr>
            <a:xfrm>
              <a:off x="10507494" y="2964082"/>
              <a:ext cx="542900" cy="642908"/>
            </a:xfrm>
            <a:prstGeom prst="rect">
              <a:avLst/>
            </a:prstGeom>
            <a:noFill/>
          </p:spPr>
          <p:txBody>
            <a:bodyPr wrap="none" rtlCol="0">
              <a:spAutoFit/>
            </a:bodyPr>
            <a:lstStyle/>
            <a:p>
              <a:r>
                <a:rPr lang="zh-CN" altLang="en-US" sz="800" b="0" i="0" dirty="0">
                  <a:solidFill>
                    <a:srgbClr val="222222"/>
                  </a:solidFill>
                  <a:effectLst/>
                  <a:latin typeface="Arial" panose="020B0604020202020204" pitchFamily="34" charset="0"/>
                </a:rPr>
                <a:t>清洗</a:t>
              </a:r>
            </a:p>
            <a:p>
              <a:r>
                <a:rPr lang="zh-CN" altLang="en-US" sz="800" b="0" i="0" dirty="0">
                  <a:solidFill>
                    <a:srgbClr val="222222"/>
                  </a:solidFill>
                  <a:effectLst/>
                  <a:latin typeface="Arial" panose="020B0604020202020204" pitchFamily="34" charset="0"/>
                </a:rPr>
                <a:t>组装</a:t>
              </a:r>
            </a:p>
            <a:p>
              <a:r>
                <a:rPr lang="zh-CN" altLang="en-US" sz="800" b="0" i="0" dirty="0">
                  <a:solidFill>
                    <a:srgbClr val="222222"/>
                  </a:solidFill>
                  <a:effectLst/>
                  <a:latin typeface="Arial" panose="020B0604020202020204" pitchFamily="34" charset="0"/>
                </a:rPr>
                <a:t>推送</a:t>
              </a:r>
            </a:p>
          </p:txBody>
        </p:sp>
        <p:sp>
          <p:nvSpPr>
            <p:cNvPr id="196" name="箭头: 右 195">
              <a:extLst>
                <a:ext uri="{FF2B5EF4-FFF2-40B4-BE49-F238E27FC236}">
                  <a16:creationId xmlns:a16="http://schemas.microsoft.com/office/drawing/2014/main" id="{F11C8921-032B-88FC-86AD-65637D872012}"/>
                </a:ext>
              </a:extLst>
            </p:cNvPr>
            <p:cNvSpPr/>
            <p:nvPr/>
          </p:nvSpPr>
          <p:spPr>
            <a:xfrm>
              <a:off x="8514909" y="3831905"/>
              <a:ext cx="413261" cy="511646"/>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Meiryo UI" panose="020B0604030504040204" pitchFamily="34" charset="-128"/>
                <a:ea typeface="Meiryo UI" panose="020B0604030504040204" pitchFamily="34" charset="-128"/>
              </a:endParaRPr>
            </a:p>
          </p:txBody>
        </p:sp>
        <p:sp>
          <p:nvSpPr>
            <p:cNvPr id="197" name="矩形 196">
              <a:extLst>
                <a:ext uri="{FF2B5EF4-FFF2-40B4-BE49-F238E27FC236}">
                  <a16:creationId xmlns:a16="http://schemas.microsoft.com/office/drawing/2014/main" id="{BEFD1988-FB0C-C273-40B5-157E015DA4F2}"/>
                </a:ext>
              </a:extLst>
            </p:cNvPr>
            <p:cNvSpPr/>
            <p:nvPr/>
          </p:nvSpPr>
          <p:spPr>
            <a:xfrm>
              <a:off x="7016484" y="3355466"/>
              <a:ext cx="1217249" cy="1134899"/>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Service</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98" name="矩形: 圆角 197">
              <a:extLst>
                <a:ext uri="{FF2B5EF4-FFF2-40B4-BE49-F238E27FC236}">
                  <a16:creationId xmlns:a16="http://schemas.microsoft.com/office/drawing/2014/main" id="{45ED18DF-7DB9-51FD-858E-A4E3147F1DD9}"/>
                </a:ext>
              </a:extLst>
            </p:cNvPr>
            <p:cNvSpPr/>
            <p:nvPr/>
          </p:nvSpPr>
          <p:spPr>
            <a:xfrm>
              <a:off x="8900462" y="5314388"/>
              <a:ext cx="1631578" cy="923124"/>
            </a:xfrm>
            <a:prstGeom prst="roundRect">
              <a:avLst>
                <a:gd name="adj" fmla="val 5877"/>
              </a:avLst>
            </a:prstGeom>
            <a:solidFill>
              <a:srgbClr val="FFFF99"/>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数据库</a:t>
              </a:r>
            </a:p>
          </p:txBody>
        </p:sp>
        <p:sp>
          <p:nvSpPr>
            <p:cNvPr id="199" name="矩形 198">
              <a:extLst>
                <a:ext uri="{FF2B5EF4-FFF2-40B4-BE49-F238E27FC236}">
                  <a16:creationId xmlns:a16="http://schemas.microsoft.com/office/drawing/2014/main" id="{EF90665B-DABE-A4FF-D1A8-185E21098068}"/>
                </a:ext>
              </a:extLst>
            </p:cNvPr>
            <p:cNvSpPr/>
            <p:nvPr/>
          </p:nvSpPr>
          <p:spPr>
            <a:xfrm>
              <a:off x="9065688" y="5448150"/>
              <a:ext cx="1300347" cy="506855"/>
            </a:xfrm>
            <a:prstGeom prst="rect">
              <a:avLst/>
            </a:prstGeom>
            <a:solidFill>
              <a:srgbClr val="FFE18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SqlServer</a:t>
              </a:r>
              <a:endParaRPr lang="zh-CN" altLang="en-US" sz="800" dirty="0">
                <a:solidFill>
                  <a:schemeClr val="tx1"/>
                </a:solidFill>
                <a:latin typeface="Meiryo UI" panose="020B0604030504040204" pitchFamily="34" charset="-128"/>
                <a:ea typeface="Meiryo UI" panose="020B0604030504040204" pitchFamily="34" charset="-128"/>
              </a:endParaRPr>
            </a:p>
          </p:txBody>
        </p:sp>
      </p:grpSp>
      <p:sp>
        <p:nvSpPr>
          <p:cNvPr id="2" name="タイトル 1">
            <a:extLst>
              <a:ext uri="{FF2B5EF4-FFF2-40B4-BE49-F238E27FC236}">
                <a16:creationId xmlns:a16="http://schemas.microsoft.com/office/drawing/2014/main" id="{884289A4-08E2-4A31-94BF-775492EB5EB8}"/>
              </a:ext>
            </a:extLst>
          </p:cNvPr>
          <p:cNvSpPr>
            <a:spLocks noGrp="1"/>
          </p:cNvSpPr>
          <p:nvPr>
            <p:ph type="title"/>
          </p:nvPr>
        </p:nvSpPr>
        <p:spPr>
          <a:xfrm>
            <a:off x="229767" y="232764"/>
            <a:ext cx="7740000" cy="313932"/>
          </a:xfrm>
        </p:spPr>
        <p:txBody>
          <a:bodyPr/>
          <a:lstStyle/>
          <a:p>
            <a:r>
              <a:rPr kumimoji="1" lang="ja-JP" altLang="en-US" sz="2400" dirty="0"/>
              <a:t>マイクロサービスアーキテクチャを生産実績</a:t>
            </a:r>
            <a:r>
              <a:rPr kumimoji="1" lang="en-US" altLang="ja-JP" sz="2400" dirty="0"/>
              <a:t>PJ</a:t>
            </a:r>
            <a:r>
              <a:rPr kumimoji="1" lang="ja-JP" altLang="en-US" sz="2400" dirty="0"/>
              <a:t>への運用</a:t>
            </a:r>
          </a:p>
        </p:txBody>
      </p:sp>
      <p:sp>
        <p:nvSpPr>
          <p:cNvPr id="3" name="矩形: 圆角 2">
            <a:extLst>
              <a:ext uri="{FF2B5EF4-FFF2-40B4-BE49-F238E27FC236}">
                <a16:creationId xmlns:a16="http://schemas.microsoft.com/office/drawing/2014/main" id="{465C5C2D-02BC-4C54-8D9A-F8BCC4BD3C92}"/>
              </a:ext>
            </a:extLst>
          </p:cNvPr>
          <p:cNvSpPr/>
          <p:nvPr/>
        </p:nvSpPr>
        <p:spPr>
          <a:xfrm>
            <a:off x="4313429" y="820335"/>
            <a:ext cx="4491135" cy="621807"/>
          </a:xfrm>
          <a:prstGeom prst="roundRect">
            <a:avLst/>
          </a:prstGeom>
          <a:noFill/>
          <a:ln w="57150">
            <a:solidFill>
              <a:srgbClr val="FF33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zh-CN" altLang="en-US" dirty="0" err="1">
              <a:solidFill>
                <a:schemeClr val="tx1"/>
              </a:solidFill>
            </a:endParaRPr>
          </a:p>
        </p:txBody>
      </p:sp>
      <p:sp>
        <p:nvSpPr>
          <p:cNvPr id="109" name="矩形: 圆角 108">
            <a:extLst>
              <a:ext uri="{FF2B5EF4-FFF2-40B4-BE49-F238E27FC236}">
                <a16:creationId xmlns:a16="http://schemas.microsoft.com/office/drawing/2014/main" id="{0A14022D-C949-43F3-A071-70D7F32894E7}"/>
              </a:ext>
            </a:extLst>
          </p:cNvPr>
          <p:cNvSpPr/>
          <p:nvPr/>
        </p:nvSpPr>
        <p:spPr>
          <a:xfrm>
            <a:off x="3406552" y="4089316"/>
            <a:ext cx="3047440" cy="702702"/>
          </a:xfrm>
          <a:prstGeom prst="roundRect">
            <a:avLst/>
          </a:prstGeom>
          <a:noFill/>
          <a:ln w="57150">
            <a:solidFill>
              <a:srgbClr val="FF33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zh-CN" altLang="en-US" dirty="0" err="1">
              <a:solidFill>
                <a:schemeClr val="tx1"/>
              </a:solidFill>
            </a:endParaRPr>
          </a:p>
        </p:txBody>
      </p:sp>
      <p:sp>
        <p:nvSpPr>
          <p:cNvPr id="77" name="フッター プレースホルダー 2">
            <a:extLst>
              <a:ext uri="{FF2B5EF4-FFF2-40B4-BE49-F238E27FC236}">
                <a16:creationId xmlns:a16="http://schemas.microsoft.com/office/drawing/2014/main" id="{4231F36F-1C7C-9908-958F-2484BA51ACAD}"/>
              </a:ext>
            </a:extLst>
          </p:cNvPr>
          <p:cNvSpPr>
            <a:spLocks noGrp="1"/>
          </p:cNvSpPr>
          <p:nvPr>
            <p:ph type="ftr" sz="quarter" idx="11"/>
          </p:nvPr>
        </p:nvSpPr>
        <p:spPr>
          <a:xfrm>
            <a:off x="7756525" y="4888352"/>
            <a:ext cx="1156117" cy="107722"/>
          </a:xfrm>
        </p:spPr>
        <p:txBody>
          <a:bodyPr/>
          <a:lstStyle/>
          <a:p>
            <a:r>
              <a:rPr kumimoji="1" lang="en-US" altLang="ja-JP" dirty="0"/>
              <a:t>© 2021 Fujitsu Limited</a:t>
            </a:r>
            <a:endParaRPr kumimoji="1" lang="ja-JP" altLang="en-US" dirty="0"/>
          </a:p>
        </p:txBody>
      </p:sp>
    </p:spTree>
    <p:extLst>
      <p:ext uri="{BB962C8B-B14F-4D97-AF65-F5344CB8AC3E}">
        <p14:creationId xmlns:p14="http://schemas.microsoft.com/office/powerpoint/2010/main" val="127758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E734CE-7293-4440-9679-EF4FD57815DC}"/>
              </a:ext>
            </a:extLst>
          </p:cNvPr>
          <p:cNvSpPr>
            <a:spLocks noGrp="1"/>
          </p:cNvSpPr>
          <p:nvPr>
            <p:ph type="ctrTitle"/>
          </p:nvPr>
        </p:nvSpPr>
        <p:spPr>
          <a:xfrm>
            <a:off x="570297" y="886829"/>
            <a:ext cx="8280000" cy="803564"/>
          </a:xfrm>
        </p:spPr>
        <p:txBody>
          <a:bodyPr anchor="t"/>
          <a:lstStyle/>
          <a:p>
            <a:r>
              <a:rPr kumimoji="1" lang="zh-CN" altLang="en-US" sz="4400" dirty="0">
                <a:latin typeface="微软雅黑" panose="020B0503020204020204" pitchFamily="34" charset="-122"/>
                <a:ea typeface="微软雅黑" panose="020B0503020204020204" pitchFamily="34" charset="-122"/>
              </a:rPr>
              <a:t>目录</a:t>
            </a:r>
            <a:endParaRPr kumimoji="1" lang="ja-JP" altLang="en-US" sz="4400" dirty="0">
              <a:latin typeface="微软雅黑" panose="020B0503020204020204" pitchFamily="34" charset="-122"/>
              <a:ea typeface="微软雅黑" panose="020B0503020204020204" pitchFamily="34" charset="-122"/>
            </a:endParaRPr>
          </a:p>
        </p:txBody>
      </p:sp>
      <p:sp>
        <p:nvSpPr>
          <p:cNvPr id="5" name="スライド番号プレースホルダー 4">
            <a:extLst>
              <a:ext uri="{FF2B5EF4-FFF2-40B4-BE49-F238E27FC236}">
                <a16:creationId xmlns:a16="http://schemas.microsoft.com/office/drawing/2014/main" id="{5CB753DE-D030-4E1D-9762-023073AE63EA}"/>
              </a:ext>
            </a:extLst>
          </p:cNvPr>
          <p:cNvSpPr>
            <a:spLocks noGrp="1"/>
          </p:cNvSpPr>
          <p:nvPr>
            <p:ph type="sldNum" sz="quarter" idx="4"/>
          </p:nvPr>
        </p:nvSpPr>
        <p:spPr/>
        <p:txBody>
          <a:bodyPr/>
          <a:lstStyle/>
          <a:p>
            <a:fld id="{4D029D89-7B63-4C94-AD4D-2E4D6BB83637}" type="slidenum">
              <a:rPr kumimoji="1" lang="ja-JP" altLang="en-US" smtClean="0">
                <a:latin typeface="微软雅黑" panose="020B0503020204020204" pitchFamily="34" charset="-122"/>
                <a:ea typeface="微软雅黑" panose="020B0503020204020204" pitchFamily="34" charset="-122"/>
              </a:rPr>
              <a:pPr/>
              <a:t>2</a:t>
            </a:fld>
            <a:endParaRPr kumimoji="1" lang="ja-JP" altLang="en-US">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79B4A7-BF82-4577-8E77-3068BD294D65}"/>
              </a:ext>
            </a:extLst>
          </p:cNvPr>
          <p:cNvSpPr txBox="1"/>
          <p:nvPr/>
        </p:nvSpPr>
        <p:spPr>
          <a:xfrm>
            <a:off x="1794935" y="1567851"/>
            <a:ext cx="7477925" cy="830997"/>
          </a:xfrm>
          <a:prstGeom prst="rect">
            <a:avLst/>
          </a:prstGeom>
          <a:noFill/>
        </p:spPr>
        <p:txBody>
          <a:bodyPr wrap="square" rtlCol="0">
            <a:spAutoFit/>
          </a:bodyPr>
          <a:lstStyle/>
          <a:p>
            <a:pPr marL="285750" indent="-285750">
              <a:buFont typeface="Wingdings" panose="05000000000000000000" pitchFamily="2" charset="2"/>
              <a:buChar char="n"/>
            </a:pPr>
            <a:r>
              <a:rPr lang="zh-CN" altLang="en-US" sz="2400" b="1" dirty="0">
                <a:solidFill>
                  <a:schemeClr val="bg1"/>
                </a:solidFill>
                <a:latin typeface="微软雅黑" panose="020B0503020204020204" pitchFamily="34" charset="-122"/>
                <a:ea typeface="微软雅黑" panose="020B0503020204020204" pitchFamily="34" charset="-122"/>
              </a:rPr>
              <a:t>新技术运用</a:t>
            </a:r>
            <a:r>
              <a:rPr lang="en-US" altLang="ja-JP" sz="2400" b="1" dirty="0">
                <a:solidFill>
                  <a:schemeClr val="bg1"/>
                </a:solidFill>
                <a:latin typeface="微软雅黑" panose="020B0503020204020204" pitchFamily="34" charset="-122"/>
                <a:ea typeface="微软雅黑" panose="020B0503020204020204" pitchFamily="34" charset="-122"/>
              </a:rPr>
              <a:t>_</a:t>
            </a:r>
            <a:r>
              <a:rPr lang="zh-CN" altLang="en-US" sz="2400" b="1" dirty="0">
                <a:solidFill>
                  <a:schemeClr val="bg1"/>
                </a:solidFill>
                <a:latin typeface="微软雅黑" panose="020B0503020204020204" pitchFamily="34" charset="-122"/>
                <a:ea typeface="微软雅黑" panose="020B0503020204020204" pitchFamily="34" charset="-122"/>
              </a:rPr>
              <a:t>微服务框架</a:t>
            </a:r>
            <a:br>
              <a:rPr lang="ja-JP" altLang="en-US" sz="2400" b="1" dirty="0">
                <a:solidFill>
                  <a:schemeClr val="bg1"/>
                </a:solidFill>
                <a:latin typeface="微软雅黑" panose="020B0503020204020204" pitchFamily="34" charset="-122"/>
                <a:ea typeface="微软雅黑" panose="020B0503020204020204" pitchFamily="34" charset="-122"/>
              </a:rPr>
            </a:br>
            <a:r>
              <a:rPr lang="ja-JP" altLang="en-US" sz="2400" b="1" dirty="0">
                <a:solidFill>
                  <a:schemeClr val="bg1"/>
                </a:solidFill>
                <a:latin typeface="微软雅黑" panose="020B0503020204020204" pitchFamily="34" charset="-122"/>
                <a:ea typeface="微软雅黑" panose="020B0503020204020204" pitchFamily="34" charset="-122"/>
              </a:rPr>
              <a:t>（</a:t>
            </a:r>
            <a:r>
              <a:rPr lang="en-US" altLang="ja-JP" sz="2400" b="1" dirty="0">
                <a:solidFill>
                  <a:schemeClr val="bg1"/>
                </a:solidFill>
                <a:latin typeface="微软雅黑" panose="020B0503020204020204" pitchFamily="34" charset="-122"/>
                <a:ea typeface="微软雅黑" panose="020B0503020204020204" pitchFamily="34" charset="-122"/>
              </a:rPr>
              <a:t>Micro Service</a:t>
            </a:r>
            <a:r>
              <a:rPr lang="ja-JP" altLang="en-US" sz="2400" b="1" dirty="0">
                <a:solidFill>
                  <a:schemeClr val="bg1"/>
                </a:solidFill>
                <a:latin typeface="微软雅黑" panose="020B0503020204020204" pitchFamily="34" charset="-122"/>
                <a:ea typeface="微软雅黑" panose="020B0503020204020204" pitchFamily="34" charset="-122"/>
              </a:rPr>
              <a:t>　</a:t>
            </a:r>
            <a:r>
              <a:rPr lang="en-US" altLang="ja-JP" sz="2400" b="1" dirty="0">
                <a:solidFill>
                  <a:schemeClr val="bg1"/>
                </a:solidFill>
                <a:latin typeface="微软雅黑" panose="020B0503020204020204" pitchFamily="34" charset="-122"/>
                <a:ea typeface="微软雅黑" panose="020B0503020204020204" pitchFamily="34" charset="-122"/>
              </a:rPr>
              <a:t>Architecture</a:t>
            </a:r>
            <a:r>
              <a:rPr lang="ja-JP" altLang="en-US" sz="2400" b="1" dirty="0">
                <a:solidFill>
                  <a:schemeClr val="bg1"/>
                </a:solidFill>
                <a:latin typeface="微软雅黑" panose="020B0503020204020204" pitchFamily="34" charset="-122"/>
                <a:ea typeface="微软雅黑" panose="020B0503020204020204" pitchFamily="34" charset="-122"/>
              </a:rPr>
              <a:t>）</a:t>
            </a:r>
            <a:endParaRPr lang="en-US" altLang="ja-JP" sz="2400" b="1" dirty="0">
              <a:solidFill>
                <a:schemeClr val="bg1"/>
              </a:solidFill>
              <a:latin typeface="微软雅黑" panose="020B0503020204020204" pitchFamily="34" charset="-122"/>
              <a:ea typeface="微软雅黑" panose="020B0503020204020204" pitchFamily="34" charset="-122"/>
            </a:endParaRPr>
          </a:p>
        </p:txBody>
      </p:sp>
      <p:sp>
        <p:nvSpPr>
          <p:cNvPr id="7" name="字幕 2">
            <a:extLst>
              <a:ext uri="{FF2B5EF4-FFF2-40B4-BE49-F238E27FC236}">
                <a16:creationId xmlns:a16="http://schemas.microsoft.com/office/drawing/2014/main" id="{E3447AEB-2A1D-4E69-84A7-9D5D9B877B2A}"/>
              </a:ext>
            </a:extLst>
          </p:cNvPr>
          <p:cNvSpPr>
            <a:spLocks noGrp="1"/>
          </p:cNvSpPr>
          <p:nvPr>
            <p:ph type="subTitle" idx="1"/>
          </p:nvPr>
        </p:nvSpPr>
        <p:spPr>
          <a:xfrm>
            <a:off x="2915369" y="2647330"/>
            <a:ext cx="5474071" cy="1970798"/>
          </a:xfrm>
        </p:spPr>
        <p:txBody>
          <a:bodyPr/>
          <a:lstStyle/>
          <a:p>
            <a:r>
              <a:rPr kumimoji="1" lang="ja-JP" altLang="en-US"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单体应用 </a:t>
            </a:r>
            <a:r>
              <a:rPr kumimoji="1" lang="en-US" altLang="zh-CN" dirty="0">
                <a:latin typeface="微软雅黑" panose="020B0503020204020204" pitchFamily="34" charset="-122"/>
                <a:ea typeface="微软雅黑" panose="020B0503020204020204" pitchFamily="34" charset="-122"/>
              </a:rPr>
              <a:t>VS </a:t>
            </a:r>
            <a:r>
              <a:rPr kumimoji="1" lang="zh-CN" altLang="en-US" dirty="0">
                <a:latin typeface="微软雅黑" panose="020B0503020204020204" pitchFamily="34" charset="-122"/>
                <a:ea typeface="微软雅黑" panose="020B0503020204020204" pitchFamily="34" charset="-122"/>
              </a:rPr>
              <a:t>微服务</a:t>
            </a:r>
            <a:endParaRPr kumimoji="1" lang="en-US" altLang="ja-JP" dirty="0">
              <a:latin typeface="微软雅黑" panose="020B0503020204020204" pitchFamily="34" charset="-122"/>
              <a:ea typeface="微软雅黑" panose="020B0503020204020204" pitchFamily="34" charset="-122"/>
            </a:endParaRPr>
          </a:p>
          <a:p>
            <a:endParaRPr kumimoji="1" lang="en-US" altLang="ja-JP" dirty="0">
              <a:latin typeface="微软雅黑" panose="020B0503020204020204" pitchFamily="34" charset="-122"/>
              <a:ea typeface="微软雅黑" panose="020B0503020204020204" pitchFamily="34" charset="-122"/>
            </a:endParaRPr>
          </a:p>
          <a:p>
            <a:r>
              <a:rPr kumimoji="1" lang="ja-JP" altLang="en-US"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微服务的拆分方法</a:t>
            </a:r>
            <a:endParaRPr kumimoji="1" lang="en-US" altLang="ja-JP" dirty="0">
              <a:latin typeface="微软雅黑" panose="020B0503020204020204" pitchFamily="34" charset="-122"/>
              <a:ea typeface="微软雅黑" panose="020B0503020204020204" pitchFamily="34" charset="-122"/>
            </a:endParaRPr>
          </a:p>
          <a:p>
            <a:endParaRPr kumimoji="1" lang="ja-JP" altLang="en-US" dirty="0">
              <a:latin typeface="微软雅黑" panose="020B0503020204020204" pitchFamily="34" charset="-122"/>
              <a:ea typeface="微软雅黑" panose="020B0503020204020204" pitchFamily="34" charset="-122"/>
            </a:endParaRPr>
          </a:p>
          <a:p>
            <a:r>
              <a:rPr kumimoji="1" lang="ja-JP" altLang="en-US"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微服务框架的构成</a:t>
            </a:r>
            <a:endParaRPr kumimoji="1" lang="ja-JP" altLang="en-US" dirty="0">
              <a:latin typeface="微软雅黑" panose="020B0503020204020204" pitchFamily="34" charset="-122"/>
              <a:ea typeface="微软雅黑" panose="020B0503020204020204" pitchFamily="34" charset="-122"/>
            </a:endParaRPr>
          </a:p>
        </p:txBody>
      </p:sp>
      <p:sp>
        <p:nvSpPr>
          <p:cNvPr id="8" name="フッター プレースホルダー 2">
            <a:extLst>
              <a:ext uri="{FF2B5EF4-FFF2-40B4-BE49-F238E27FC236}">
                <a16:creationId xmlns:a16="http://schemas.microsoft.com/office/drawing/2014/main" id="{FD653DE1-A7A7-BA3C-D3C0-E3CB58E660C9}"/>
              </a:ext>
            </a:extLst>
          </p:cNvPr>
          <p:cNvSpPr>
            <a:spLocks noGrp="1"/>
          </p:cNvSpPr>
          <p:nvPr>
            <p:ph type="ftr" sz="quarter" idx="11"/>
          </p:nvPr>
        </p:nvSpPr>
        <p:spPr>
          <a:xfrm>
            <a:off x="7756525" y="4888352"/>
            <a:ext cx="1156117" cy="107722"/>
          </a:xfrm>
        </p:spPr>
        <p:txBody>
          <a:bodyPr/>
          <a:lstStyle/>
          <a:p>
            <a:r>
              <a:rPr kumimoji="1" lang="en-US" altLang="ja-JP" dirty="0"/>
              <a:t>© 2021 Fujitsu Limited</a:t>
            </a:r>
            <a:endParaRPr kumimoji="1" lang="ja-JP" altLang="en-US" dirty="0"/>
          </a:p>
        </p:txBody>
      </p:sp>
    </p:spTree>
    <p:extLst>
      <p:ext uri="{BB962C8B-B14F-4D97-AF65-F5344CB8AC3E}">
        <p14:creationId xmlns:p14="http://schemas.microsoft.com/office/powerpoint/2010/main" val="131554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4289A4-08E2-4A31-94BF-775492EB5EB8}"/>
              </a:ext>
            </a:extLst>
          </p:cNvPr>
          <p:cNvSpPr>
            <a:spLocks noGrp="1"/>
          </p:cNvSpPr>
          <p:nvPr>
            <p:ph type="title"/>
          </p:nvPr>
        </p:nvSpPr>
        <p:spPr>
          <a:xfrm>
            <a:off x="229767" y="232764"/>
            <a:ext cx="7740000" cy="313932"/>
          </a:xfrm>
        </p:spPr>
        <p:txBody>
          <a:bodyPr/>
          <a:lstStyle/>
          <a:p>
            <a:r>
              <a:rPr kumimoji="1" lang="zh-CN" altLang="en-US" sz="2400" dirty="0">
                <a:latin typeface="微软雅黑" panose="020B0503020204020204" pitchFamily="34" charset="-122"/>
                <a:ea typeface="微软雅黑" panose="020B0503020204020204" pitchFamily="34" charset="-122"/>
              </a:rPr>
              <a:t>服务监控</a:t>
            </a:r>
            <a:r>
              <a:rPr kumimoji="1" lang="en-US" altLang="zh-CN" sz="2400" dirty="0">
                <a:latin typeface="微软雅黑" panose="020B0503020204020204" pitchFamily="34" charset="-122"/>
                <a:ea typeface="微软雅黑" panose="020B0503020204020204" pitchFamily="34" charset="-122"/>
              </a:rPr>
              <a:t>&amp;</a:t>
            </a:r>
            <a:r>
              <a:rPr kumimoji="1" lang="zh-CN" altLang="en-US" sz="2400" dirty="0">
                <a:latin typeface="微软雅黑" panose="020B0503020204020204" pitchFamily="34" charset="-122"/>
                <a:ea typeface="微软雅黑" panose="020B0503020204020204" pitchFamily="34" charset="-122"/>
              </a:rPr>
              <a:t>链路追踪</a:t>
            </a:r>
          </a:p>
        </p:txBody>
      </p:sp>
      <p:sp>
        <p:nvSpPr>
          <p:cNvPr id="3" name="フッター プレースホルダー 2">
            <a:extLst>
              <a:ext uri="{FF2B5EF4-FFF2-40B4-BE49-F238E27FC236}">
                <a16:creationId xmlns:a16="http://schemas.microsoft.com/office/drawing/2014/main" id="{1CD66F61-A99F-4CC0-B10E-2969BC657F5C}"/>
              </a:ext>
            </a:extLst>
          </p:cNvPr>
          <p:cNvSpPr>
            <a:spLocks noGrp="1"/>
          </p:cNvSpPr>
          <p:nvPr>
            <p:ph type="ftr" sz="quarter" idx="11"/>
          </p:nvPr>
        </p:nvSpPr>
        <p:spPr/>
        <p:txBody>
          <a:bodyPr/>
          <a:lstStyle/>
          <a:p>
            <a:r>
              <a:rPr kumimoji="1" lang="en-US" altLang="ja-JP" dirty="0"/>
              <a:t>© 2021 Fujitsu Limited</a:t>
            </a:r>
            <a:endParaRPr kumimoji="1" lang="ja-JP" altLang="en-US" dirty="0"/>
          </a:p>
        </p:txBody>
      </p:sp>
      <p:sp>
        <p:nvSpPr>
          <p:cNvPr id="4" name="スライド番号プレースホルダー 3">
            <a:extLst>
              <a:ext uri="{FF2B5EF4-FFF2-40B4-BE49-F238E27FC236}">
                <a16:creationId xmlns:a16="http://schemas.microsoft.com/office/drawing/2014/main" id="{268622B4-1CB2-45F2-8569-411FFD4C5810}"/>
              </a:ext>
            </a:extLst>
          </p:cNvPr>
          <p:cNvSpPr>
            <a:spLocks noGrp="1"/>
          </p:cNvSpPr>
          <p:nvPr>
            <p:ph type="sldNum" sz="quarter" idx="12"/>
          </p:nvPr>
        </p:nvSpPr>
        <p:spPr>
          <a:xfrm>
            <a:off x="4246582" y="4877481"/>
            <a:ext cx="540000" cy="123111"/>
          </a:xfrm>
        </p:spPr>
        <p:txBody>
          <a:bodyPr/>
          <a:lstStyle/>
          <a:p>
            <a:fld id="{4D029D89-7B63-4C94-AD4D-2E4D6BB83637}" type="slidenum">
              <a:rPr kumimoji="1" lang="ja-JP" altLang="en-US" smtClean="0"/>
              <a:t>20</a:t>
            </a:fld>
            <a:endParaRPr kumimoji="1" lang="ja-JP" altLang="en-US"/>
          </a:p>
        </p:txBody>
      </p:sp>
      <p:sp>
        <p:nvSpPr>
          <p:cNvPr id="351" name="文本框 350">
            <a:extLst>
              <a:ext uri="{FF2B5EF4-FFF2-40B4-BE49-F238E27FC236}">
                <a16:creationId xmlns:a16="http://schemas.microsoft.com/office/drawing/2014/main" id="{60C277C5-0DF3-49C4-8B39-6CCD487636F8}"/>
              </a:ext>
            </a:extLst>
          </p:cNvPr>
          <p:cNvSpPr txBox="1"/>
          <p:nvPr/>
        </p:nvSpPr>
        <p:spPr>
          <a:xfrm>
            <a:off x="395536" y="822270"/>
            <a:ext cx="2018040" cy="341632"/>
          </a:xfrm>
          <a:prstGeom prst="rect">
            <a:avLst/>
          </a:prstGeom>
          <a:noFill/>
        </p:spPr>
        <p:txBody>
          <a:bodyPr wrap="square" rtlCol="0">
            <a:spAutoFit/>
          </a:bodyPr>
          <a:lstStyle/>
          <a:p>
            <a:pPr defTabSz="685800">
              <a:lnSpc>
                <a:spcPct val="90000"/>
              </a:lnSpc>
              <a:spcBef>
                <a:spcPts val="750"/>
              </a:spcBef>
            </a:pPr>
            <a:r>
              <a:rPr lang="ja-JP" altLang="en-US" dirty="0">
                <a:solidFill>
                  <a:srgbClr val="C00000"/>
                </a:solidFill>
                <a:latin typeface="微软雅黑" panose="020B0503020204020204" pitchFamily="34" charset="-122"/>
                <a:ea typeface="微软雅黑" panose="020B0503020204020204" pitchFamily="34" charset="-122"/>
              </a:rPr>
              <a:t>服务监控</a:t>
            </a:r>
          </a:p>
        </p:txBody>
      </p:sp>
      <p:sp>
        <p:nvSpPr>
          <p:cNvPr id="352" name="文本框 351">
            <a:extLst>
              <a:ext uri="{FF2B5EF4-FFF2-40B4-BE49-F238E27FC236}">
                <a16:creationId xmlns:a16="http://schemas.microsoft.com/office/drawing/2014/main" id="{F469FDAC-F436-42CE-B67A-A356A3DA4515}"/>
              </a:ext>
            </a:extLst>
          </p:cNvPr>
          <p:cNvSpPr txBox="1"/>
          <p:nvPr/>
        </p:nvSpPr>
        <p:spPr>
          <a:xfrm>
            <a:off x="591761" y="1077406"/>
            <a:ext cx="8084888" cy="1721690"/>
          </a:xfrm>
          <a:prstGeom prst="rect">
            <a:avLst/>
          </a:prstGeom>
          <a:noFill/>
        </p:spPr>
        <p:txBody>
          <a:bodyPr wrap="square" rtlCol="0">
            <a:spAutoFit/>
          </a:bodyPr>
          <a:lstStyle/>
          <a:p>
            <a:pPr marL="285750" indent="-285750" defTabSz="914400">
              <a:lnSpc>
                <a:spcPct val="150000"/>
              </a:lnSpc>
              <a:buFont typeface="Arial" panose="020B0604020202020204" pitchFamily="34" charset="0"/>
              <a:buChar cha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服务监控可以监视当前系统应用状态、内存、线程、堆栈、日志等等相关信息，主要目的在服务出现问题或者快要出现问题时能够准确快速地发现以减小影响范围。</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defTabSz="914400">
              <a:lnSpc>
                <a:spcPct val="150000"/>
              </a:lnSpc>
              <a:buFont typeface="Arial" panose="020B0604020202020204" pitchFamily="34" charset="0"/>
              <a:buChar char="•"/>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defTabSz="914400">
              <a:lnSpc>
                <a:spcPct val="150000"/>
              </a:lnSpc>
              <a:buFont typeface="Arial" panose="020B0604020202020204" pitchFamily="34" charset="0"/>
              <a:buChar cha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Spring Boot Admin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是一个针对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spring-boot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actuator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接口进行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UI</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美化封装的监控工具。他可以在列表中浏览所有被监控</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spring-boot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项目的基本信息，详细的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Health</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信息、内存信息、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JVM</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信息、垃圾回收信息、各种配置信息（比如数据源、缓存列表和命中率）等，还可以直接修改</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logger</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level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353" name="文本框 352">
            <a:extLst>
              <a:ext uri="{FF2B5EF4-FFF2-40B4-BE49-F238E27FC236}">
                <a16:creationId xmlns:a16="http://schemas.microsoft.com/office/drawing/2014/main" id="{549FDC5A-36A9-456C-AE7A-796118B85CDC}"/>
              </a:ext>
            </a:extLst>
          </p:cNvPr>
          <p:cNvSpPr txBox="1"/>
          <p:nvPr/>
        </p:nvSpPr>
        <p:spPr>
          <a:xfrm>
            <a:off x="395536" y="2863066"/>
            <a:ext cx="2018040" cy="341632"/>
          </a:xfrm>
          <a:prstGeom prst="rect">
            <a:avLst/>
          </a:prstGeom>
          <a:noFill/>
        </p:spPr>
        <p:txBody>
          <a:bodyPr wrap="square" rtlCol="0">
            <a:spAutoFit/>
          </a:bodyPr>
          <a:lstStyle/>
          <a:p>
            <a:pPr defTabSz="685800">
              <a:lnSpc>
                <a:spcPct val="90000"/>
              </a:lnSpc>
              <a:spcBef>
                <a:spcPts val="750"/>
              </a:spcBef>
            </a:pPr>
            <a:r>
              <a:rPr lang="ja-JP" altLang="en-US" dirty="0">
                <a:solidFill>
                  <a:srgbClr val="C00000"/>
                </a:solidFill>
                <a:latin typeface="微软雅黑" panose="020B0503020204020204" pitchFamily="34" charset="-122"/>
                <a:ea typeface="微软雅黑" panose="020B0503020204020204" pitchFamily="34" charset="-122"/>
              </a:rPr>
              <a:t>链路追踪</a:t>
            </a:r>
          </a:p>
        </p:txBody>
      </p:sp>
      <p:sp>
        <p:nvSpPr>
          <p:cNvPr id="354" name="文本框 353">
            <a:extLst>
              <a:ext uri="{FF2B5EF4-FFF2-40B4-BE49-F238E27FC236}">
                <a16:creationId xmlns:a16="http://schemas.microsoft.com/office/drawing/2014/main" id="{0841FAAB-8AD9-4D50-94F0-7FD888D17482}"/>
              </a:ext>
            </a:extLst>
          </p:cNvPr>
          <p:cNvSpPr txBox="1"/>
          <p:nvPr/>
        </p:nvSpPr>
        <p:spPr>
          <a:xfrm>
            <a:off x="591761" y="3189046"/>
            <a:ext cx="8084888" cy="1721690"/>
          </a:xfrm>
          <a:prstGeom prst="rect">
            <a:avLst/>
          </a:prstGeom>
          <a:noFill/>
        </p:spPr>
        <p:txBody>
          <a:bodyPr wrap="square" rtlCol="0">
            <a:spAutoFit/>
          </a:bodyPr>
          <a:lstStyle/>
          <a:p>
            <a:pPr marL="171450" indent="-171450" defTabSz="914400" fontAlgn="base">
              <a:lnSpc>
                <a:spcPct val="150000"/>
              </a:lnSpc>
              <a:spcBef>
                <a:spcPct val="0"/>
              </a:spcBef>
              <a:spcAft>
                <a:spcPct val="0"/>
              </a:spcAft>
              <a:buFont typeface="Arial" panose="020B0604020202020204" pitchFamily="34" charset="0"/>
              <a:buChar char="•"/>
            </a:pPr>
            <a:r>
              <a:rPr lang="ja-JP" altLang="en-US" sz="1200" dirty="0">
                <a:solidFill>
                  <a:schemeClr val="tx1">
                    <a:lumMod val="65000"/>
                    <a:lumOff val="35000"/>
                  </a:schemeClr>
                </a:solidFill>
                <a:latin typeface="微软雅黑" panose="020B0503020204020204" pitchFamily="34" charset="-122"/>
                <a:ea typeface="微软雅黑" panose="020B0503020204020204" pitchFamily="34" charset="-122"/>
              </a:rPr>
              <a:t>链路追踪为分布式应用的开发者提供了完整的调用链路还原、调用请求量统计、链路拓扑、应用依赖分析等工具，可以帮助开发者快速分析和诊断分布式应用架构下的性能瓶颈，提高微服务时代下的开发诊断效率。</a:t>
            </a:r>
          </a:p>
          <a:p>
            <a:pPr marL="171450" indent="-171450" defTabSz="914400" fontAlgn="base">
              <a:lnSpc>
                <a:spcPct val="150000"/>
              </a:lnSpc>
              <a:spcBef>
                <a:spcPct val="0"/>
              </a:spcBef>
              <a:spcAft>
                <a:spcPct val="0"/>
              </a:spcAft>
              <a:buFont typeface="Arial" panose="020B0604020202020204" pitchFamily="34" charset="0"/>
              <a:buChar char="•"/>
            </a:pPr>
            <a:endParaRPr lang="ja-JP"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defTabSz="914400" fontAlgn="base">
              <a:lnSpc>
                <a:spcPct val="150000"/>
              </a:lnSpc>
              <a:spcBef>
                <a:spcPct val="0"/>
              </a:spcBef>
              <a:spcAft>
                <a:spcPct val="0"/>
              </a:spcAft>
              <a:buFont typeface="Arial" panose="020B0604020202020204" pitchFamily="34" charset="0"/>
              <a:buChar char="•"/>
            </a:pPr>
            <a:r>
              <a:rPr lang="en-US" altLang="ja-JP" sz="1200" dirty="0" err="1">
                <a:solidFill>
                  <a:schemeClr val="tx1">
                    <a:lumMod val="65000"/>
                    <a:lumOff val="35000"/>
                  </a:schemeClr>
                </a:solidFill>
                <a:latin typeface="微软雅黑" panose="020B0503020204020204" pitchFamily="34" charset="-122"/>
                <a:ea typeface="微软雅黑" panose="020B0503020204020204" pitchFamily="34" charset="-122"/>
              </a:rPr>
              <a:t>SkyWalking</a:t>
            </a:r>
            <a:r>
              <a:rPr lang="en-US" altLang="ja-JP"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ja-JP" altLang="en-US" sz="1200" dirty="0">
                <a:solidFill>
                  <a:schemeClr val="tx1">
                    <a:lumMod val="65000"/>
                    <a:lumOff val="35000"/>
                  </a:schemeClr>
                </a:solidFill>
                <a:latin typeface="微软雅黑" panose="020B0503020204020204" pitchFamily="34" charset="-122"/>
                <a:ea typeface="微软雅黑" panose="020B0503020204020204" pitchFamily="34" charset="-122"/>
              </a:rPr>
              <a:t>是一个可观测性分析平台 </a:t>
            </a:r>
            <a:r>
              <a:rPr lang="en-US" altLang="ja-JP" sz="1200" dirty="0">
                <a:solidFill>
                  <a:schemeClr val="tx1">
                    <a:lumMod val="65000"/>
                    <a:lumOff val="35000"/>
                  </a:schemeClr>
                </a:solidFill>
                <a:latin typeface="微软雅黑" panose="020B0503020204020204" pitchFamily="34" charset="-122"/>
                <a:ea typeface="微软雅黑" panose="020B0503020204020204" pitchFamily="34" charset="-122"/>
              </a:rPr>
              <a:t>(Observability Analysis Platform </a:t>
            </a:r>
            <a:r>
              <a:rPr lang="ja-JP" altLang="en-US" sz="1200" dirty="0">
                <a:solidFill>
                  <a:schemeClr val="tx1">
                    <a:lumMod val="65000"/>
                    <a:lumOff val="35000"/>
                  </a:schemeClr>
                </a:solidFill>
                <a:latin typeface="微软雅黑" panose="020B0503020204020204" pitchFamily="34" charset="-122"/>
                <a:ea typeface="微软雅黑" panose="020B0503020204020204" pitchFamily="34" charset="-122"/>
              </a:rPr>
              <a:t>简称</a:t>
            </a:r>
            <a:r>
              <a:rPr lang="en-US" altLang="ja-JP" sz="1200" dirty="0">
                <a:solidFill>
                  <a:schemeClr val="tx1">
                    <a:lumMod val="65000"/>
                    <a:lumOff val="35000"/>
                  </a:schemeClr>
                </a:solidFill>
                <a:latin typeface="微软雅黑" panose="020B0503020204020204" pitchFamily="34" charset="-122"/>
                <a:ea typeface="微软雅黑" panose="020B0503020204020204" pitchFamily="34" charset="-122"/>
              </a:rPr>
              <a:t>OAP) </a:t>
            </a:r>
            <a:r>
              <a:rPr lang="ja-JP" altLang="en-US" sz="1200" dirty="0">
                <a:solidFill>
                  <a:schemeClr val="tx1">
                    <a:lumMod val="65000"/>
                    <a:lumOff val="35000"/>
                  </a:schemeClr>
                </a:solidFill>
                <a:latin typeface="微软雅黑" panose="020B0503020204020204" pitchFamily="34" charset="-122"/>
                <a:ea typeface="微软雅黑" panose="020B0503020204020204" pitchFamily="34" charset="-122"/>
              </a:rPr>
              <a:t>和应用性能管理系统 </a:t>
            </a:r>
            <a:r>
              <a:rPr lang="en-US" altLang="ja-JP" sz="1200" dirty="0">
                <a:solidFill>
                  <a:schemeClr val="tx1">
                    <a:lumMod val="65000"/>
                    <a:lumOff val="35000"/>
                  </a:schemeClr>
                </a:solidFill>
                <a:latin typeface="微软雅黑" panose="020B0503020204020204" pitchFamily="34" charset="-122"/>
                <a:ea typeface="微软雅黑" panose="020B0503020204020204" pitchFamily="34" charset="-122"/>
              </a:rPr>
              <a:t>(Application Performance Management </a:t>
            </a:r>
            <a:r>
              <a:rPr lang="ja-JP" altLang="en-US" sz="1200" dirty="0">
                <a:solidFill>
                  <a:schemeClr val="tx1">
                    <a:lumMod val="65000"/>
                    <a:lumOff val="35000"/>
                  </a:schemeClr>
                </a:solidFill>
                <a:latin typeface="微软雅黑" panose="020B0503020204020204" pitchFamily="34" charset="-122"/>
                <a:ea typeface="微软雅黑" panose="020B0503020204020204" pitchFamily="34" charset="-122"/>
              </a:rPr>
              <a:t>简称 </a:t>
            </a:r>
            <a:r>
              <a:rPr lang="en-US" altLang="ja-JP" sz="1200" dirty="0">
                <a:solidFill>
                  <a:schemeClr val="tx1">
                    <a:lumMod val="65000"/>
                    <a:lumOff val="35000"/>
                  </a:schemeClr>
                </a:solidFill>
                <a:latin typeface="微软雅黑" panose="020B0503020204020204" pitchFamily="34" charset="-122"/>
                <a:ea typeface="微软雅黑" panose="020B0503020204020204" pitchFamily="34" charset="-122"/>
              </a:rPr>
              <a:t>APM)</a:t>
            </a:r>
            <a:r>
              <a:rPr lang="ja-JP" altLang="en-US" sz="1200" dirty="0">
                <a:solidFill>
                  <a:schemeClr val="tx1">
                    <a:lumMod val="65000"/>
                    <a:lumOff val="35000"/>
                  </a:schemeClr>
                </a:solidFill>
                <a:latin typeface="微软雅黑" panose="020B0503020204020204" pitchFamily="34" charset="-122"/>
                <a:ea typeface="微软雅黑" panose="020B0503020204020204" pitchFamily="34" charset="-122"/>
              </a:rPr>
              <a:t>。</a:t>
            </a:r>
          </a:p>
          <a:p>
            <a:pPr marL="171450" indent="-171450" defTabSz="914400" fontAlgn="base">
              <a:lnSpc>
                <a:spcPct val="150000"/>
              </a:lnSpc>
              <a:spcBef>
                <a:spcPct val="0"/>
              </a:spcBef>
              <a:spcAft>
                <a:spcPct val="0"/>
              </a:spcAft>
              <a:buFont typeface="Arial" panose="020B0604020202020204" pitchFamily="34" charset="0"/>
              <a:buChar char="•"/>
            </a:pPr>
            <a:endParaRPr lang="ja-JP"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192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4289A4-08E2-4A31-94BF-775492EB5EB8}"/>
              </a:ext>
            </a:extLst>
          </p:cNvPr>
          <p:cNvSpPr>
            <a:spLocks noGrp="1"/>
          </p:cNvSpPr>
          <p:nvPr>
            <p:ph type="title"/>
          </p:nvPr>
        </p:nvSpPr>
        <p:spPr>
          <a:xfrm>
            <a:off x="229767" y="232764"/>
            <a:ext cx="7740000" cy="313932"/>
          </a:xfrm>
        </p:spPr>
        <p:txBody>
          <a:bodyPr/>
          <a:lstStyle/>
          <a:p>
            <a:r>
              <a:rPr kumimoji="1" lang="zh-CN" altLang="en-US" sz="2400" dirty="0"/>
              <a:t>微服务框架的构成</a:t>
            </a:r>
            <a:endParaRPr kumimoji="1" lang="ja-JP" altLang="en-US" sz="2400" dirty="0"/>
          </a:p>
        </p:txBody>
      </p:sp>
      <p:sp>
        <p:nvSpPr>
          <p:cNvPr id="205" name="矩形: 圆角 204">
            <a:extLst>
              <a:ext uri="{FF2B5EF4-FFF2-40B4-BE49-F238E27FC236}">
                <a16:creationId xmlns:a16="http://schemas.microsoft.com/office/drawing/2014/main" id="{F10387B1-4E29-42B8-8F07-9009784B223A}"/>
              </a:ext>
            </a:extLst>
          </p:cNvPr>
          <p:cNvSpPr/>
          <p:nvPr/>
        </p:nvSpPr>
        <p:spPr>
          <a:xfrm>
            <a:off x="1507166" y="4475618"/>
            <a:ext cx="6035768" cy="358476"/>
          </a:xfrm>
          <a:prstGeom prst="round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dirty="0">
                <a:solidFill>
                  <a:schemeClr val="tx1"/>
                </a:solidFill>
                <a:latin typeface="+mn-ea"/>
              </a:rPr>
              <a:t>通过引入</a:t>
            </a:r>
            <a:r>
              <a:rPr kumimoji="1" lang="zh-CN" altLang="en-US" sz="1400" dirty="0">
                <a:solidFill>
                  <a:schemeClr val="tx1"/>
                </a:solidFill>
                <a:latin typeface="+mn-ea"/>
              </a:rPr>
              <a:t>微服务框架的组件</a:t>
            </a:r>
            <a:r>
              <a:rPr lang="ja-JP" altLang="en-US" sz="1400" dirty="0">
                <a:solidFill>
                  <a:schemeClr val="tx1"/>
                </a:solidFill>
                <a:latin typeface="+mn-ea"/>
              </a:rPr>
              <a:t>、</a:t>
            </a:r>
            <a:r>
              <a:rPr lang="zh-CN" altLang="en-US" sz="1400" dirty="0">
                <a:solidFill>
                  <a:schemeClr val="tx1"/>
                </a:solidFill>
                <a:latin typeface="+mn-ea"/>
              </a:rPr>
              <a:t>可以有效的回避和减轻以上问题点</a:t>
            </a:r>
            <a:r>
              <a:rPr lang="ja-JP" altLang="en-US" sz="1400" dirty="0">
                <a:solidFill>
                  <a:schemeClr val="tx1"/>
                </a:solidFill>
                <a:latin typeface="+mn-ea"/>
              </a:rPr>
              <a:t>。</a:t>
            </a:r>
            <a:endParaRPr lang="zh-CN" altLang="en-US" sz="1400" dirty="0">
              <a:solidFill>
                <a:schemeClr val="tx1"/>
              </a:solidFill>
              <a:latin typeface="+mn-ea"/>
            </a:endParaRPr>
          </a:p>
        </p:txBody>
      </p:sp>
      <p:sp>
        <p:nvSpPr>
          <p:cNvPr id="207" name="对话气泡: 圆角矩形 206">
            <a:extLst>
              <a:ext uri="{FF2B5EF4-FFF2-40B4-BE49-F238E27FC236}">
                <a16:creationId xmlns:a16="http://schemas.microsoft.com/office/drawing/2014/main" id="{ABAA1ABF-3162-4256-B78B-035461CD18AB}"/>
              </a:ext>
            </a:extLst>
          </p:cNvPr>
          <p:cNvSpPr/>
          <p:nvPr/>
        </p:nvSpPr>
        <p:spPr>
          <a:xfrm>
            <a:off x="117515" y="1439895"/>
            <a:ext cx="1059314" cy="1026213"/>
          </a:xfrm>
          <a:prstGeom prst="wedgeRoundRectCallout">
            <a:avLst>
              <a:gd name="adj1" fmla="val 66012"/>
              <a:gd name="adj2" fmla="val 33310"/>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mn-ea"/>
              </a:rPr>
              <a:t>熔断</a:t>
            </a:r>
            <a:r>
              <a:rPr lang="ja-JP" altLang="en-US" sz="900" dirty="0">
                <a:latin typeface="+mn-ea"/>
              </a:rPr>
              <a:t>、</a:t>
            </a:r>
            <a:endParaRPr lang="en-US" altLang="ja-JP" sz="900" dirty="0">
              <a:latin typeface="+mn-ea"/>
            </a:endParaRPr>
          </a:p>
          <a:p>
            <a:pPr algn="ctr"/>
            <a:r>
              <a:rPr lang="zh-CN" altLang="en-US" sz="900" dirty="0">
                <a:latin typeface="+mn-ea"/>
              </a:rPr>
              <a:t>服务降级</a:t>
            </a:r>
            <a:r>
              <a:rPr lang="ja-JP" altLang="en-US" sz="900" dirty="0">
                <a:latin typeface="+mn-ea"/>
              </a:rPr>
              <a:t>、</a:t>
            </a:r>
            <a:endParaRPr lang="en-US" altLang="ja-JP" sz="900" dirty="0">
              <a:latin typeface="+mn-ea"/>
            </a:endParaRPr>
          </a:p>
          <a:p>
            <a:pPr algn="ctr"/>
            <a:r>
              <a:rPr lang="zh-CN" altLang="en-US" sz="900" dirty="0">
                <a:latin typeface="+mn-ea"/>
              </a:rPr>
              <a:t>流量控制</a:t>
            </a:r>
            <a:endParaRPr lang="en-US" altLang="zh-CN" sz="900" dirty="0">
              <a:latin typeface="+mn-ea"/>
            </a:endParaRPr>
          </a:p>
          <a:p>
            <a:pPr algn="ctr"/>
            <a:r>
              <a:rPr lang="en-US" altLang="zh-CN" sz="900" dirty="0">
                <a:latin typeface="+mn-ea"/>
              </a:rPr>
              <a:t>(</a:t>
            </a:r>
            <a:r>
              <a:rPr lang="en-US" altLang="zh-CN" sz="900" dirty="0" err="1">
                <a:latin typeface="+mn-ea"/>
              </a:rPr>
              <a:t>fegin</a:t>
            </a:r>
            <a:r>
              <a:rPr lang="ja-JP" altLang="en-US" sz="900" dirty="0">
                <a:latin typeface="+mn-ea"/>
              </a:rPr>
              <a:t>、</a:t>
            </a:r>
            <a:r>
              <a:rPr lang="en-US" altLang="zh-CN" sz="900" dirty="0">
                <a:latin typeface="+mn-ea"/>
              </a:rPr>
              <a:t>Ribbon</a:t>
            </a:r>
            <a:r>
              <a:rPr lang="ja-JP" altLang="en-US" sz="900" dirty="0">
                <a:latin typeface="+mn-ea"/>
              </a:rPr>
              <a:t>、</a:t>
            </a:r>
            <a:endParaRPr lang="en-US" altLang="zh-CN" sz="900" dirty="0">
              <a:latin typeface="+mn-ea"/>
            </a:endParaRPr>
          </a:p>
          <a:p>
            <a:pPr algn="ctr"/>
            <a:r>
              <a:rPr lang="en-US" altLang="zh-CN" sz="900" dirty="0">
                <a:latin typeface="+mn-ea"/>
              </a:rPr>
              <a:t>Sentinel)</a:t>
            </a:r>
            <a:endParaRPr lang="zh-CN" altLang="en-US" sz="900" dirty="0">
              <a:latin typeface="+mn-ea"/>
            </a:endParaRPr>
          </a:p>
        </p:txBody>
      </p:sp>
      <p:sp>
        <p:nvSpPr>
          <p:cNvPr id="208" name="对话气泡: 圆角矩形 207">
            <a:extLst>
              <a:ext uri="{FF2B5EF4-FFF2-40B4-BE49-F238E27FC236}">
                <a16:creationId xmlns:a16="http://schemas.microsoft.com/office/drawing/2014/main" id="{4869ADD2-7759-46DF-BA8A-AEFEDE9800FA}"/>
              </a:ext>
            </a:extLst>
          </p:cNvPr>
          <p:cNvSpPr/>
          <p:nvPr/>
        </p:nvSpPr>
        <p:spPr>
          <a:xfrm>
            <a:off x="117515" y="3075295"/>
            <a:ext cx="966970" cy="867994"/>
          </a:xfrm>
          <a:prstGeom prst="wedgeRoundRectCallout">
            <a:avLst>
              <a:gd name="adj1" fmla="val 69796"/>
              <a:gd name="adj2" fmla="val -33248"/>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bg1"/>
                </a:solidFill>
                <a:latin typeface="Meiryo UI" panose="020B0604030504040204" pitchFamily="34" charset="-128"/>
                <a:ea typeface="Meiryo UI" panose="020B0604030504040204" pitchFamily="34" charset="-128"/>
              </a:rPr>
              <a:t>监视器</a:t>
            </a:r>
            <a:r>
              <a:rPr lang="ja-JP" altLang="en-US" sz="900" dirty="0">
                <a:solidFill>
                  <a:schemeClr val="bg1"/>
                </a:solidFill>
                <a:latin typeface="Meiryo UI" panose="020B0604030504040204" pitchFamily="34" charset="-128"/>
                <a:ea typeface="Meiryo UI" panose="020B0604030504040204" pitchFamily="34" charset="-128"/>
              </a:rPr>
              <a:t>、</a:t>
            </a:r>
            <a:endParaRPr lang="en-US" altLang="ja-JP" sz="900" dirty="0">
              <a:solidFill>
                <a:schemeClr val="bg1"/>
              </a:solidFill>
              <a:latin typeface="Meiryo UI" panose="020B0604030504040204" pitchFamily="34" charset="-128"/>
              <a:ea typeface="Meiryo UI" panose="020B0604030504040204" pitchFamily="34" charset="-128"/>
            </a:endParaRPr>
          </a:p>
          <a:p>
            <a:pPr algn="ctr"/>
            <a:r>
              <a:rPr lang="zh-CN" altLang="en-US" sz="900" dirty="0">
                <a:solidFill>
                  <a:schemeClr val="bg1"/>
                </a:solidFill>
                <a:latin typeface="Meiryo UI" panose="020B0604030504040204" pitchFamily="34" charset="-128"/>
                <a:ea typeface="Meiryo UI" panose="020B0604030504040204" pitchFamily="34" charset="-128"/>
              </a:rPr>
              <a:t>链路追踪</a:t>
            </a:r>
            <a:r>
              <a:rPr lang="en-US" altLang="ja-JP" sz="900" dirty="0">
                <a:solidFill>
                  <a:schemeClr val="bg1"/>
                </a:solidFill>
                <a:latin typeface="Meiryo UI" panose="020B0604030504040204" pitchFamily="34" charset="-128"/>
                <a:ea typeface="Meiryo UI" panose="020B0604030504040204" pitchFamily="34" charset="-128"/>
              </a:rPr>
              <a:t>(</a:t>
            </a:r>
            <a:r>
              <a:rPr lang="en-US" altLang="zh-CN" sz="900" dirty="0">
                <a:solidFill>
                  <a:schemeClr val="bg1"/>
                </a:solidFill>
                <a:latin typeface="Meiryo UI" panose="020B0604030504040204" pitchFamily="34" charset="-128"/>
                <a:ea typeface="Meiryo UI" panose="020B0604030504040204" pitchFamily="34" charset="-128"/>
              </a:rPr>
              <a:t>Spring Boot Admin</a:t>
            </a:r>
            <a:r>
              <a:rPr lang="ja-JP" altLang="en-US" sz="900" dirty="0">
                <a:solidFill>
                  <a:schemeClr val="bg1"/>
                </a:solidFill>
                <a:latin typeface="Meiryo UI" panose="020B0604030504040204" pitchFamily="34" charset="-128"/>
                <a:ea typeface="Meiryo UI" panose="020B0604030504040204" pitchFamily="34" charset="-128"/>
              </a:rPr>
              <a:t> 、</a:t>
            </a:r>
            <a:r>
              <a:rPr lang="en-US" altLang="zh-CN" sz="900" dirty="0" err="1">
                <a:solidFill>
                  <a:schemeClr val="bg1"/>
                </a:solidFill>
                <a:latin typeface="Meiryo UI" panose="020B0604030504040204" pitchFamily="34" charset="-128"/>
                <a:ea typeface="Meiryo UI" panose="020B0604030504040204" pitchFamily="34" charset="-128"/>
              </a:rPr>
              <a:t>Zipkin</a:t>
            </a:r>
            <a:r>
              <a:rPr lang="en-US" altLang="zh-CN" sz="900" dirty="0">
                <a:solidFill>
                  <a:schemeClr val="bg1"/>
                </a:solidFill>
                <a:latin typeface="Meiryo UI" panose="020B0604030504040204" pitchFamily="34" charset="-128"/>
                <a:ea typeface="Meiryo UI" panose="020B0604030504040204" pitchFamily="34" charset="-128"/>
              </a:rPr>
              <a:t>/Sky Walking)</a:t>
            </a:r>
          </a:p>
        </p:txBody>
      </p:sp>
      <p:sp>
        <p:nvSpPr>
          <p:cNvPr id="209" name="对话气泡: 圆角矩形 208">
            <a:extLst>
              <a:ext uri="{FF2B5EF4-FFF2-40B4-BE49-F238E27FC236}">
                <a16:creationId xmlns:a16="http://schemas.microsoft.com/office/drawing/2014/main" id="{E55AEC96-347F-4D85-B96C-FE9BB571FFF2}"/>
              </a:ext>
            </a:extLst>
          </p:cNvPr>
          <p:cNvSpPr/>
          <p:nvPr/>
        </p:nvSpPr>
        <p:spPr>
          <a:xfrm>
            <a:off x="8018749" y="2363712"/>
            <a:ext cx="940176" cy="670372"/>
          </a:xfrm>
          <a:prstGeom prst="wedgeRoundRectCallout">
            <a:avLst>
              <a:gd name="adj1" fmla="val -69058"/>
              <a:gd name="adj2" fmla="val -9129"/>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bg1"/>
                </a:solidFill>
                <a:latin typeface="Meiryo UI" panose="020B0604030504040204" pitchFamily="34" charset="-128"/>
                <a:ea typeface="Meiryo UI" panose="020B0604030504040204" pitchFamily="34" charset="-128"/>
              </a:rPr>
              <a:t>分布式事务</a:t>
            </a:r>
            <a:endParaRPr lang="en-US" altLang="ja-JP" sz="900" dirty="0">
              <a:solidFill>
                <a:schemeClr val="bg1"/>
              </a:solidFill>
              <a:latin typeface="Meiryo UI" panose="020B0604030504040204" pitchFamily="34" charset="-128"/>
              <a:ea typeface="Meiryo UI" panose="020B0604030504040204" pitchFamily="34" charset="-128"/>
            </a:endParaRPr>
          </a:p>
          <a:p>
            <a:pPr algn="ctr"/>
            <a:r>
              <a:rPr lang="en-US" altLang="ja-JP" sz="900" dirty="0">
                <a:solidFill>
                  <a:schemeClr val="bg1"/>
                </a:solidFill>
                <a:latin typeface="Meiryo UI" panose="020B0604030504040204" pitchFamily="34" charset="-128"/>
                <a:ea typeface="Meiryo UI" panose="020B0604030504040204" pitchFamily="34" charset="-128"/>
              </a:rPr>
              <a:t>(</a:t>
            </a:r>
            <a:r>
              <a:rPr lang="en-US" altLang="ja-JP" sz="900" dirty="0" err="1">
                <a:solidFill>
                  <a:schemeClr val="bg1"/>
                </a:solidFill>
                <a:latin typeface="Meiryo UI" panose="020B0604030504040204" pitchFamily="34" charset="-128"/>
                <a:ea typeface="Meiryo UI" panose="020B0604030504040204" pitchFamily="34" charset="-128"/>
              </a:rPr>
              <a:t>Seata</a:t>
            </a:r>
            <a:r>
              <a:rPr lang="en-US" altLang="ja-JP" sz="900" dirty="0">
                <a:solidFill>
                  <a:schemeClr val="bg1"/>
                </a:solidFill>
                <a:latin typeface="Meiryo UI" panose="020B0604030504040204" pitchFamily="34" charset="-128"/>
                <a:ea typeface="Meiryo UI" panose="020B0604030504040204" pitchFamily="34" charset="-128"/>
              </a:rPr>
              <a:t>)</a:t>
            </a:r>
            <a:endParaRPr lang="zh-CN" altLang="en-US" sz="900" dirty="0">
              <a:latin typeface="+mn-ea"/>
            </a:endParaRPr>
          </a:p>
        </p:txBody>
      </p:sp>
      <p:sp>
        <p:nvSpPr>
          <p:cNvPr id="210" name="对话气泡: 圆角矩形 209">
            <a:extLst>
              <a:ext uri="{FF2B5EF4-FFF2-40B4-BE49-F238E27FC236}">
                <a16:creationId xmlns:a16="http://schemas.microsoft.com/office/drawing/2014/main" id="{E0B47B66-BC97-4C81-AB4A-F894A9DE4261}"/>
              </a:ext>
            </a:extLst>
          </p:cNvPr>
          <p:cNvSpPr/>
          <p:nvPr/>
        </p:nvSpPr>
        <p:spPr>
          <a:xfrm>
            <a:off x="8282643" y="3295751"/>
            <a:ext cx="743842" cy="670372"/>
          </a:xfrm>
          <a:prstGeom prst="wedgeRoundRectCallout">
            <a:avLst>
              <a:gd name="adj1" fmla="val -78673"/>
              <a:gd name="adj2" fmla="val -8314"/>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bg1"/>
                </a:solidFill>
                <a:latin typeface="Meiryo UI" panose="020B0604030504040204" pitchFamily="34" charset="-128"/>
                <a:ea typeface="Meiryo UI" panose="020B0604030504040204" pitchFamily="34" charset="-128"/>
              </a:rPr>
              <a:t>配置管理</a:t>
            </a:r>
            <a:r>
              <a:rPr lang="en-US" altLang="zh-CN" sz="900" dirty="0">
                <a:latin typeface="+mn-ea"/>
              </a:rPr>
              <a:t>(</a:t>
            </a:r>
            <a:r>
              <a:rPr lang="en-US" altLang="zh-CN" sz="900" dirty="0" err="1">
                <a:latin typeface="+mn-ea"/>
              </a:rPr>
              <a:t>Nacos</a:t>
            </a:r>
            <a:r>
              <a:rPr lang="en-US" altLang="zh-CN" sz="900" dirty="0">
                <a:latin typeface="+mn-ea"/>
              </a:rPr>
              <a:t>)</a:t>
            </a:r>
            <a:endParaRPr lang="zh-CN" altLang="en-US" sz="900" dirty="0">
              <a:latin typeface="+mn-ea"/>
            </a:endParaRPr>
          </a:p>
        </p:txBody>
      </p:sp>
      <p:sp>
        <p:nvSpPr>
          <p:cNvPr id="211" name="对话气泡: 圆角矩形 210">
            <a:extLst>
              <a:ext uri="{FF2B5EF4-FFF2-40B4-BE49-F238E27FC236}">
                <a16:creationId xmlns:a16="http://schemas.microsoft.com/office/drawing/2014/main" id="{9797934B-9934-4F51-976B-A77620D35372}"/>
              </a:ext>
            </a:extLst>
          </p:cNvPr>
          <p:cNvSpPr/>
          <p:nvPr/>
        </p:nvSpPr>
        <p:spPr>
          <a:xfrm>
            <a:off x="7930075" y="893466"/>
            <a:ext cx="1033456" cy="720544"/>
          </a:xfrm>
          <a:prstGeom prst="wedgeRoundRectCallout">
            <a:avLst>
              <a:gd name="adj1" fmla="val -68788"/>
              <a:gd name="adj2" fmla="val 33774"/>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bg1"/>
                </a:solidFill>
                <a:latin typeface="Meiryo UI" panose="020B0604030504040204" pitchFamily="34" charset="-128"/>
                <a:ea typeface="Meiryo UI" panose="020B0604030504040204" pitchFamily="34" charset="-128"/>
              </a:rPr>
              <a:t>网关</a:t>
            </a:r>
            <a:r>
              <a:rPr lang="ja-JP" altLang="en-US" sz="900" dirty="0">
                <a:solidFill>
                  <a:schemeClr val="bg1"/>
                </a:solidFill>
                <a:latin typeface="Meiryo UI" panose="020B0604030504040204" pitchFamily="34" charset="-128"/>
                <a:ea typeface="Meiryo UI" panose="020B0604030504040204" pitchFamily="34" charset="-128"/>
              </a:rPr>
              <a:t>、</a:t>
            </a:r>
            <a:endParaRPr lang="en-US" altLang="ja-JP" sz="900" dirty="0">
              <a:solidFill>
                <a:schemeClr val="bg1"/>
              </a:solidFill>
              <a:latin typeface="Meiryo UI" panose="020B0604030504040204" pitchFamily="34" charset="-128"/>
              <a:ea typeface="Meiryo UI" panose="020B0604030504040204" pitchFamily="34" charset="-128"/>
            </a:endParaRPr>
          </a:p>
          <a:p>
            <a:pPr algn="ctr"/>
            <a:r>
              <a:rPr lang="zh-CN" altLang="en-US" sz="900" dirty="0">
                <a:solidFill>
                  <a:schemeClr val="bg1"/>
                </a:solidFill>
                <a:latin typeface="Meiryo UI" panose="020B0604030504040204" pitchFamily="34" charset="-128"/>
                <a:ea typeface="Meiryo UI" panose="020B0604030504040204" pitchFamily="34" charset="-128"/>
              </a:rPr>
              <a:t>注册中心</a:t>
            </a:r>
            <a:endParaRPr lang="en-US" altLang="zh-CN" sz="900" dirty="0">
              <a:solidFill>
                <a:schemeClr val="bg1"/>
              </a:solidFill>
              <a:latin typeface="Meiryo UI" panose="020B0604030504040204" pitchFamily="34" charset="-128"/>
              <a:ea typeface="Meiryo UI" panose="020B0604030504040204" pitchFamily="34" charset="-128"/>
            </a:endParaRPr>
          </a:p>
          <a:p>
            <a:pPr algn="ctr"/>
            <a:r>
              <a:rPr lang="en-US" altLang="zh-CN" sz="900" dirty="0">
                <a:solidFill>
                  <a:schemeClr val="bg1"/>
                </a:solidFill>
                <a:latin typeface="Meiryo UI" panose="020B0604030504040204" pitchFamily="34" charset="-128"/>
                <a:ea typeface="Meiryo UI" panose="020B0604030504040204" pitchFamily="34" charset="-128"/>
              </a:rPr>
              <a:t>(Spring Cloud </a:t>
            </a:r>
            <a:r>
              <a:rPr lang="en-US" altLang="ja-JP" sz="900" dirty="0">
                <a:solidFill>
                  <a:schemeClr val="bg1"/>
                </a:solidFill>
                <a:latin typeface="Meiryo UI" panose="020B0604030504040204" pitchFamily="34" charset="-128"/>
                <a:ea typeface="Meiryo UI" panose="020B0604030504040204" pitchFamily="34" charset="-128"/>
              </a:rPr>
              <a:t>Gateway</a:t>
            </a:r>
            <a:r>
              <a:rPr lang="zh-CN" altLang="en-US" sz="900" dirty="0">
                <a:solidFill>
                  <a:schemeClr val="bg1"/>
                </a:solidFill>
                <a:latin typeface="Meiryo UI" panose="020B0604030504040204" pitchFamily="34" charset="-128"/>
                <a:ea typeface="Meiryo UI" panose="020B0604030504040204" pitchFamily="34" charset="-128"/>
              </a:rPr>
              <a:t>、</a:t>
            </a:r>
            <a:r>
              <a:rPr lang="en-US" altLang="zh-CN" sz="900" dirty="0" err="1">
                <a:solidFill>
                  <a:schemeClr val="bg1"/>
                </a:solidFill>
                <a:latin typeface="Meiryo UI" panose="020B0604030504040204" pitchFamily="34" charset="-128"/>
                <a:ea typeface="Meiryo UI" panose="020B0604030504040204" pitchFamily="34" charset="-128"/>
              </a:rPr>
              <a:t>Nacos</a:t>
            </a:r>
            <a:r>
              <a:rPr lang="en-US" altLang="zh-CN" sz="900" dirty="0">
                <a:solidFill>
                  <a:schemeClr val="bg1"/>
                </a:solidFill>
                <a:latin typeface="Meiryo UI" panose="020B0604030504040204" pitchFamily="34" charset="-128"/>
                <a:ea typeface="Meiryo UI" panose="020B0604030504040204" pitchFamily="34" charset="-128"/>
              </a:rPr>
              <a:t>)</a:t>
            </a:r>
            <a:endParaRPr lang="ja-JP" altLang="en-US" sz="900" dirty="0">
              <a:solidFill>
                <a:schemeClr val="bg1"/>
              </a:solidFill>
              <a:latin typeface="Meiryo UI" panose="020B0604030504040204" pitchFamily="34" charset="-128"/>
              <a:ea typeface="Meiryo UI" panose="020B0604030504040204" pitchFamily="34" charset="-128"/>
            </a:endParaRPr>
          </a:p>
        </p:txBody>
      </p:sp>
      <p:sp>
        <p:nvSpPr>
          <p:cNvPr id="212" name="Title 1">
            <a:extLst>
              <a:ext uri="{FF2B5EF4-FFF2-40B4-BE49-F238E27FC236}">
                <a16:creationId xmlns:a16="http://schemas.microsoft.com/office/drawing/2014/main" id="{CA9E5A15-66C6-4A0C-AB71-06AD2A139D21}"/>
              </a:ext>
            </a:extLst>
          </p:cNvPr>
          <p:cNvSpPr txBox="1">
            <a:spLocks/>
          </p:cNvSpPr>
          <p:nvPr/>
        </p:nvSpPr>
        <p:spPr>
          <a:xfrm>
            <a:off x="45493" y="774499"/>
            <a:ext cx="5152665" cy="447696"/>
          </a:xfrm>
          <a:prstGeom prst="rect">
            <a:avLst/>
          </a:prstGeom>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dirty="0">
                <a:solidFill>
                  <a:srgbClr val="C00000"/>
                </a:solidFill>
                <a:latin typeface="微软雅黑" panose="020B0503020204020204" pitchFamily="34" charset="-122"/>
                <a:ea typeface="微软雅黑" panose="020B0503020204020204" pitchFamily="34" charset="-122"/>
                <a:cs typeface="Meiryo UI" panose="020B0604030504040204" pitchFamily="34" charset="-128"/>
              </a:rPr>
              <a:t>微服务的问题点</a:t>
            </a:r>
          </a:p>
        </p:txBody>
      </p:sp>
      <p:sp>
        <p:nvSpPr>
          <p:cNvPr id="204" name="箭头: 下 203">
            <a:extLst>
              <a:ext uri="{FF2B5EF4-FFF2-40B4-BE49-F238E27FC236}">
                <a16:creationId xmlns:a16="http://schemas.microsoft.com/office/drawing/2014/main" id="{68B6BEFC-E9C6-4D4E-8836-002AF9404B01}"/>
              </a:ext>
            </a:extLst>
          </p:cNvPr>
          <p:cNvSpPr/>
          <p:nvPr/>
        </p:nvSpPr>
        <p:spPr>
          <a:xfrm>
            <a:off x="4421431" y="4221126"/>
            <a:ext cx="336334" cy="276999"/>
          </a:xfrm>
          <a:prstGeom prst="downArrow">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09857606-1D40-022F-0668-4E607EF0FE8E}"/>
              </a:ext>
            </a:extLst>
          </p:cNvPr>
          <p:cNvGrpSpPr/>
          <p:nvPr/>
        </p:nvGrpSpPr>
        <p:grpSpPr>
          <a:xfrm>
            <a:off x="1120257" y="1294660"/>
            <a:ext cx="7014656" cy="3016947"/>
            <a:chOff x="1277418" y="1774441"/>
            <a:chExt cx="9882300" cy="4250299"/>
          </a:xfrm>
        </p:grpSpPr>
        <p:sp>
          <p:nvSpPr>
            <p:cNvPr id="37" name="Freeform 53">
              <a:extLst>
                <a:ext uri="{FF2B5EF4-FFF2-40B4-BE49-F238E27FC236}">
                  <a16:creationId xmlns:a16="http://schemas.microsoft.com/office/drawing/2014/main" id="{BB54886F-33DE-69C0-A960-82368B5957A8}"/>
                </a:ext>
              </a:extLst>
            </p:cNvPr>
            <p:cNvSpPr/>
            <p:nvPr/>
          </p:nvSpPr>
          <p:spPr bwMode="auto">
            <a:xfrm>
              <a:off x="3543450" y="3935687"/>
              <a:ext cx="2498747" cy="1619889"/>
            </a:xfrm>
            <a:custGeom>
              <a:avLst/>
              <a:gdLst>
                <a:gd name="T0" fmla="*/ 2468710 w 112"/>
                <a:gd name="T1" fmla="*/ 1519607 h 69"/>
                <a:gd name="T2" fmla="*/ 1917659 w 112"/>
                <a:gd name="T3" fmla="*/ 1211281 h 69"/>
                <a:gd name="T4" fmla="*/ 551051 w 112"/>
                <a:gd name="T5" fmla="*/ 1211281 h 69"/>
                <a:gd name="T6" fmla="*/ 0 w 112"/>
                <a:gd name="T7" fmla="*/ 660699 h 69"/>
                <a:gd name="T8" fmla="*/ 0 w 112"/>
                <a:gd name="T9" fmla="*/ 550582 h 69"/>
                <a:gd name="T10" fmla="*/ 551051 w 112"/>
                <a:gd name="T11" fmla="*/ 0 h 69"/>
                <a:gd name="T12" fmla="*/ 1917659 w 112"/>
                <a:gd name="T13" fmla="*/ 0 h 69"/>
                <a:gd name="T14" fmla="*/ 2468710 w 112"/>
                <a:gd name="T15" fmla="*/ 550582 h 69"/>
                <a:gd name="T16" fmla="*/ 2468710 w 112"/>
                <a:gd name="T17" fmla="*/ 1519607 h 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2" h="69">
                  <a:moveTo>
                    <a:pt x="112" y="69"/>
                  </a:moveTo>
                  <a:cubicBezTo>
                    <a:pt x="107" y="61"/>
                    <a:pt x="98" y="55"/>
                    <a:pt x="87" y="55"/>
                  </a:cubicBezTo>
                  <a:cubicBezTo>
                    <a:pt x="25" y="55"/>
                    <a:pt x="25" y="55"/>
                    <a:pt x="25" y="55"/>
                  </a:cubicBezTo>
                  <a:cubicBezTo>
                    <a:pt x="11" y="55"/>
                    <a:pt x="0" y="43"/>
                    <a:pt x="0" y="30"/>
                  </a:cubicBezTo>
                  <a:cubicBezTo>
                    <a:pt x="0" y="25"/>
                    <a:pt x="0" y="25"/>
                    <a:pt x="0" y="25"/>
                  </a:cubicBezTo>
                  <a:cubicBezTo>
                    <a:pt x="0" y="11"/>
                    <a:pt x="11" y="0"/>
                    <a:pt x="25" y="0"/>
                  </a:cubicBezTo>
                  <a:cubicBezTo>
                    <a:pt x="87" y="0"/>
                    <a:pt x="87" y="0"/>
                    <a:pt x="87" y="0"/>
                  </a:cubicBezTo>
                  <a:cubicBezTo>
                    <a:pt x="101" y="0"/>
                    <a:pt x="112" y="11"/>
                    <a:pt x="112" y="25"/>
                  </a:cubicBezTo>
                  <a:lnTo>
                    <a:pt x="112" y="69"/>
                  </a:lnTo>
                  <a:close/>
                </a:path>
              </a:pathLst>
            </a:custGeom>
            <a:solidFill>
              <a:schemeClr val="accent2">
                <a:lumMod val="40000"/>
                <a:lumOff val="60000"/>
              </a:schemeClr>
            </a:solidFill>
            <a:ln>
              <a:noFill/>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Freeform 56">
              <a:extLst>
                <a:ext uri="{FF2B5EF4-FFF2-40B4-BE49-F238E27FC236}">
                  <a16:creationId xmlns:a16="http://schemas.microsoft.com/office/drawing/2014/main" id="{60B38541-3AC2-CACC-0101-1CF8AC4F4795}"/>
                </a:ext>
              </a:extLst>
            </p:cNvPr>
            <p:cNvSpPr/>
            <p:nvPr/>
          </p:nvSpPr>
          <p:spPr bwMode="auto">
            <a:xfrm>
              <a:off x="4026225" y="2816830"/>
              <a:ext cx="2002432" cy="1200105"/>
            </a:xfrm>
            <a:custGeom>
              <a:avLst/>
              <a:gdLst>
                <a:gd name="T0" fmla="*/ 1877464 w 85"/>
                <a:gd name="T1" fmla="*/ 1125443 h 51"/>
                <a:gd name="T2" fmla="*/ 1457796 w 85"/>
                <a:gd name="T3" fmla="*/ 882700 h 51"/>
                <a:gd name="T4" fmla="*/ 419668 w 85"/>
                <a:gd name="T5" fmla="*/ 882700 h 51"/>
                <a:gd name="T6" fmla="*/ 0 w 85"/>
                <a:gd name="T7" fmla="*/ 485485 h 51"/>
                <a:gd name="T8" fmla="*/ 0 w 85"/>
                <a:gd name="T9" fmla="*/ 397215 h 51"/>
                <a:gd name="T10" fmla="*/ 419668 w 85"/>
                <a:gd name="T11" fmla="*/ 0 h 51"/>
                <a:gd name="T12" fmla="*/ 1457796 w 85"/>
                <a:gd name="T13" fmla="*/ 0 h 51"/>
                <a:gd name="T14" fmla="*/ 1877464 w 85"/>
                <a:gd name="T15" fmla="*/ 397215 h 51"/>
                <a:gd name="T16" fmla="*/ 1877464 w 85"/>
                <a:gd name="T17" fmla="*/ 1125443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51">
                  <a:moveTo>
                    <a:pt x="85" y="51"/>
                  </a:moveTo>
                  <a:cubicBezTo>
                    <a:pt x="81" y="45"/>
                    <a:pt x="74" y="40"/>
                    <a:pt x="66" y="40"/>
                  </a:cubicBezTo>
                  <a:cubicBezTo>
                    <a:pt x="19" y="40"/>
                    <a:pt x="19" y="40"/>
                    <a:pt x="19" y="40"/>
                  </a:cubicBezTo>
                  <a:cubicBezTo>
                    <a:pt x="9" y="40"/>
                    <a:pt x="0" y="32"/>
                    <a:pt x="0" y="22"/>
                  </a:cubicBezTo>
                  <a:cubicBezTo>
                    <a:pt x="0" y="18"/>
                    <a:pt x="0" y="18"/>
                    <a:pt x="0" y="18"/>
                  </a:cubicBezTo>
                  <a:cubicBezTo>
                    <a:pt x="0" y="8"/>
                    <a:pt x="9" y="0"/>
                    <a:pt x="19" y="0"/>
                  </a:cubicBezTo>
                  <a:cubicBezTo>
                    <a:pt x="66" y="0"/>
                    <a:pt x="66" y="0"/>
                    <a:pt x="66" y="0"/>
                  </a:cubicBezTo>
                  <a:cubicBezTo>
                    <a:pt x="76" y="0"/>
                    <a:pt x="85" y="8"/>
                    <a:pt x="85" y="18"/>
                  </a:cubicBezTo>
                  <a:lnTo>
                    <a:pt x="85" y="51"/>
                  </a:lnTo>
                  <a:close/>
                </a:path>
              </a:pathLst>
            </a:custGeom>
            <a:solidFill>
              <a:srgbClr val="C00000"/>
            </a:solidFill>
            <a:ln>
              <a:noFill/>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79ACD"/>
                </a:solidFill>
                <a:latin typeface="微软雅黑" panose="020B0503020204020204" pitchFamily="34" charset="-122"/>
                <a:ea typeface="微软雅黑" panose="020B0503020204020204" pitchFamily="34" charset="-122"/>
              </a:endParaRPr>
            </a:p>
          </p:txBody>
        </p:sp>
        <p:sp>
          <p:nvSpPr>
            <p:cNvPr id="39" name="Freeform 58">
              <a:extLst>
                <a:ext uri="{FF2B5EF4-FFF2-40B4-BE49-F238E27FC236}">
                  <a16:creationId xmlns:a16="http://schemas.microsoft.com/office/drawing/2014/main" id="{39858EB6-A31E-BECF-9FED-7A578F5E6C3B}"/>
                </a:ext>
              </a:extLst>
            </p:cNvPr>
            <p:cNvSpPr/>
            <p:nvPr/>
          </p:nvSpPr>
          <p:spPr bwMode="auto">
            <a:xfrm>
              <a:off x="6172534" y="4335400"/>
              <a:ext cx="2349431" cy="1432001"/>
            </a:xfrm>
            <a:custGeom>
              <a:avLst/>
              <a:gdLst>
                <a:gd name="T0" fmla="*/ 0 w 100"/>
                <a:gd name="T1" fmla="*/ 1343270 h 61"/>
                <a:gd name="T2" fmla="*/ 484926 w 100"/>
                <a:gd name="T3" fmla="*/ 1056999 h 61"/>
                <a:gd name="T4" fmla="*/ 1719281 w 100"/>
                <a:gd name="T5" fmla="*/ 1056999 h 61"/>
                <a:gd name="T6" fmla="*/ 2204207 w 100"/>
                <a:gd name="T7" fmla="*/ 572541 h 61"/>
                <a:gd name="T8" fmla="*/ 2204207 w 100"/>
                <a:gd name="T9" fmla="*/ 484458 h 61"/>
                <a:gd name="T10" fmla="*/ 1719281 w 100"/>
                <a:gd name="T11" fmla="*/ 0 h 61"/>
                <a:gd name="T12" fmla="*/ 484926 w 100"/>
                <a:gd name="T13" fmla="*/ 0 h 61"/>
                <a:gd name="T14" fmla="*/ 0 w 100"/>
                <a:gd name="T15" fmla="*/ 484458 h 61"/>
                <a:gd name="T16" fmla="*/ 0 w 100"/>
                <a:gd name="T17" fmla="*/ 1343270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61">
                  <a:moveTo>
                    <a:pt x="0" y="61"/>
                  </a:moveTo>
                  <a:cubicBezTo>
                    <a:pt x="4" y="54"/>
                    <a:pt x="13" y="48"/>
                    <a:pt x="22" y="48"/>
                  </a:cubicBezTo>
                  <a:cubicBezTo>
                    <a:pt x="78" y="48"/>
                    <a:pt x="78" y="48"/>
                    <a:pt x="78" y="48"/>
                  </a:cubicBezTo>
                  <a:cubicBezTo>
                    <a:pt x="90" y="48"/>
                    <a:pt x="100" y="38"/>
                    <a:pt x="100" y="26"/>
                  </a:cubicBezTo>
                  <a:cubicBezTo>
                    <a:pt x="100" y="22"/>
                    <a:pt x="100" y="22"/>
                    <a:pt x="100" y="22"/>
                  </a:cubicBezTo>
                  <a:cubicBezTo>
                    <a:pt x="100" y="10"/>
                    <a:pt x="90" y="0"/>
                    <a:pt x="78" y="0"/>
                  </a:cubicBezTo>
                  <a:cubicBezTo>
                    <a:pt x="22" y="0"/>
                    <a:pt x="22" y="0"/>
                    <a:pt x="22" y="0"/>
                  </a:cubicBezTo>
                  <a:cubicBezTo>
                    <a:pt x="10" y="0"/>
                    <a:pt x="0" y="10"/>
                    <a:pt x="0" y="22"/>
                  </a:cubicBezTo>
                  <a:lnTo>
                    <a:pt x="0" y="61"/>
                  </a:lnTo>
                  <a:close/>
                </a:path>
              </a:pathLst>
            </a:custGeom>
            <a:solidFill>
              <a:schemeClr val="accent2">
                <a:lumMod val="40000"/>
                <a:lumOff val="60000"/>
              </a:schemeClr>
            </a:solidFill>
            <a:ln>
              <a:noFill/>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Freeform 60">
              <a:extLst>
                <a:ext uri="{FF2B5EF4-FFF2-40B4-BE49-F238E27FC236}">
                  <a16:creationId xmlns:a16="http://schemas.microsoft.com/office/drawing/2014/main" id="{D26FEA92-0D9E-C880-0C0E-DEA01B97930A}"/>
                </a:ext>
              </a:extLst>
            </p:cNvPr>
            <p:cNvSpPr/>
            <p:nvPr/>
          </p:nvSpPr>
          <p:spPr bwMode="auto">
            <a:xfrm>
              <a:off x="6172535" y="3382425"/>
              <a:ext cx="1690980" cy="1034224"/>
            </a:xfrm>
            <a:custGeom>
              <a:avLst/>
              <a:gdLst>
                <a:gd name="T0" fmla="*/ 0 w 72"/>
                <a:gd name="T1" fmla="*/ 969852 h 44"/>
                <a:gd name="T2" fmla="*/ 352673 w 72"/>
                <a:gd name="T3" fmla="*/ 749431 h 44"/>
                <a:gd name="T4" fmla="*/ 1234355 w 72"/>
                <a:gd name="T5" fmla="*/ 749431 h 44"/>
                <a:gd name="T6" fmla="*/ 1587028 w 72"/>
                <a:gd name="T7" fmla="*/ 396758 h 44"/>
                <a:gd name="T8" fmla="*/ 1587028 w 72"/>
                <a:gd name="T9" fmla="*/ 352673 h 44"/>
                <a:gd name="T10" fmla="*/ 1234355 w 72"/>
                <a:gd name="T11" fmla="*/ 0 h 44"/>
                <a:gd name="T12" fmla="*/ 352673 w 72"/>
                <a:gd name="T13" fmla="*/ 0 h 44"/>
                <a:gd name="T14" fmla="*/ 0 w 72"/>
                <a:gd name="T15" fmla="*/ 352673 h 44"/>
                <a:gd name="T16" fmla="*/ 0 w 72"/>
                <a:gd name="T17" fmla="*/ 969852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44">
                  <a:moveTo>
                    <a:pt x="0" y="44"/>
                  </a:moveTo>
                  <a:cubicBezTo>
                    <a:pt x="3" y="38"/>
                    <a:pt x="9" y="34"/>
                    <a:pt x="16" y="34"/>
                  </a:cubicBezTo>
                  <a:cubicBezTo>
                    <a:pt x="56" y="34"/>
                    <a:pt x="56" y="34"/>
                    <a:pt x="56" y="34"/>
                  </a:cubicBezTo>
                  <a:cubicBezTo>
                    <a:pt x="65" y="34"/>
                    <a:pt x="72" y="27"/>
                    <a:pt x="72" y="18"/>
                  </a:cubicBezTo>
                  <a:cubicBezTo>
                    <a:pt x="72" y="16"/>
                    <a:pt x="72" y="16"/>
                    <a:pt x="72" y="16"/>
                  </a:cubicBezTo>
                  <a:cubicBezTo>
                    <a:pt x="72" y="7"/>
                    <a:pt x="65" y="0"/>
                    <a:pt x="56" y="0"/>
                  </a:cubicBezTo>
                  <a:cubicBezTo>
                    <a:pt x="16" y="0"/>
                    <a:pt x="16" y="0"/>
                    <a:pt x="16" y="0"/>
                  </a:cubicBezTo>
                  <a:cubicBezTo>
                    <a:pt x="7" y="0"/>
                    <a:pt x="0" y="7"/>
                    <a:pt x="0" y="16"/>
                  </a:cubicBezTo>
                  <a:lnTo>
                    <a:pt x="0" y="44"/>
                  </a:lnTo>
                  <a:close/>
                </a:path>
              </a:pathLst>
            </a:custGeom>
            <a:solidFill>
              <a:srgbClr val="C00000"/>
            </a:solidFill>
            <a:ln>
              <a:noFill/>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TextBox 24">
              <a:extLst>
                <a:ext uri="{FF2B5EF4-FFF2-40B4-BE49-F238E27FC236}">
                  <a16:creationId xmlns:a16="http://schemas.microsoft.com/office/drawing/2014/main" id="{DB9A01FC-16A1-D272-703F-7DAD40CC7421}"/>
                </a:ext>
              </a:extLst>
            </p:cNvPr>
            <p:cNvSpPr txBox="1"/>
            <p:nvPr/>
          </p:nvSpPr>
          <p:spPr>
            <a:xfrm>
              <a:off x="4147004" y="3112095"/>
              <a:ext cx="1626434" cy="39023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ja-JP" altLang="en-US" sz="1200" b="1" dirty="0">
                  <a:solidFill>
                    <a:schemeClr val="bg1"/>
                  </a:solidFill>
                  <a:latin typeface="微软雅黑" panose="020B0503020204020204" pitchFamily="34" charset="-122"/>
                  <a:ea typeface="微软雅黑" panose="020B0503020204020204" pitchFamily="34" charset="-122"/>
                </a:rPr>
                <a:t>复杂度</a:t>
              </a:r>
              <a:r>
                <a:rPr lang="zh-CN" altLang="en-US" sz="1200" b="1" dirty="0">
                  <a:solidFill>
                    <a:schemeClr val="bg1"/>
                  </a:solidFill>
                  <a:latin typeface="微软雅黑" panose="020B0503020204020204" pitchFamily="34" charset="-122"/>
                  <a:ea typeface="微软雅黑" panose="020B0503020204020204" pitchFamily="34" charset="-122"/>
                </a:rPr>
                <a:t>高</a:t>
              </a:r>
              <a:endParaRPr lang="ja-JP" altLang="en-US" sz="1200" b="1" dirty="0">
                <a:solidFill>
                  <a:schemeClr val="bg1"/>
                </a:solidFill>
                <a:latin typeface="微软雅黑" panose="020B0503020204020204" pitchFamily="34" charset="-122"/>
                <a:ea typeface="微软雅黑" panose="020B0503020204020204" pitchFamily="34" charset="-122"/>
              </a:endParaRPr>
            </a:p>
          </p:txBody>
        </p:sp>
        <p:sp>
          <p:nvSpPr>
            <p:cNvPr id="42" name="TextBox 25">
              <a:extLst>
                <a:ext uri="{FF2B5EF4-FFF2-40B4-BE49-F238E27FC236}">
                  <a16:creationId xmlns:a16="http://schemas.microsoft.com/office/drawing/2014/main" id="{3C30FF2D-4552-A750-DFB5-5A5B3B35EF99}"/>
                </a:ext>
              </a:extLst>
            </p:cNvPr>
            <p:cNvSpPr txBox="1"/>
            <p:nvPr/>
          </p:nvSpPr>
          <p:spPr>
            <a:xfrm>
              <a:off x="6122110" y="3615860"/>
              <a:ext cx="1703717" cy="39023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ja-JP" altLang="en-US" sz="1200" b="1" dirty="0">
                  <a:solidFill>
                    <a:schemeClr val="bg1"/>
                  </a:solidFill>
                  <a:latin typeface="微软雅黑" panose="020B0503020204020204" pitchFamily="34" charset="-122"/>
                  <a:ea typeface="微软雅黑" panose="020B0503020204020204" pitchFamily="34" charset="-122"/>
                </a:rPr>
                <a:t>事务</a:t>
              </a:r>
              <a:r>
                <a:rPr lang="zh-CN" altLang="en-US" sz="1200" b="1" dirty="0">
                  <a:solidFill>
                    <a:schemeClr val="bg1"/>
                  </a:solidFill>
                  <a:latin typeface="微软雅黑" panose="020B0503020204020204" pitchFamily="34" charset="-122"/>
                  <a:ea typeface="微软雅黑" panose="020B0503020204020204" pitchFamily="34" charset="-122"/>
                </a:rPr>
                <a:t>一致</a:t>
              </a:r>
              <a:endParaRPr lang="ja-JP" altLang="en-US" sz="1200" b="1" dirty="0">
                <a:solidFill>
                  <a:schemeClr val="bg1"/>
                </a:solidFill>
                <a:latin typeface="微软雅黑" panose="020B0503020204020204" pitchFamily="34" charset="-122"/>
                <a:ea typeface="微软雅黑" panose="020B0503020204020204" pitchFamily="34" charset="-122"/>
              </a:endParaRPr>
            </a:p>
          </p:txBody>
        </p:sp>
        <p:sp>
          <p:nvSpPr>
            <p:cNvPr id="43" name="TextBox 33">
              <a:extLst>
                <a:ext uri="{FF2B5EF4-FFF2-40B4-BE49-F238E27FC236}">
                  <a16:creationId xmlns:a16="http://schemas.microsoft.com/office/drawing/2014/main" id="{3EFFE212-440B-8B92-3C3E-1FF029378C9D}"/>
                </a:ext>
              </a:extLst>
            </p:cNvPr>
            <p:cNvSpPr txBox="1"/>
            <p:nvPr/>
          </p:nvSpPr>
          <p:spPr>
            <a:xfrm>
              <a:off x="4447375" y="4377069"/>
              <a:ext cx="1653221" cy="39023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ja-JP" altLang="en-US" sz="1200" b="1" dirty="0">
                  <a:solidFill>
                    <a:schemeClr val="bg1"/>
                  </a:solidFill>
                  <a:latin typeface="微软雅黑" panose="020B0503020204020204" pitchFamily="34" charset="-122"/>
                  <a:ea typeface="微软雅黑" panose="020B0503020204020204" pitchFamily="34" charset="-122"/>
                </a:rPr>
                <a:t>运维</a:t>
              </a:r>
              <a:r>
                <a:rPr lang="zh-CN" altLang="en-US" sz="1200" b="1" dirty="0">
                  <a:solidFill>
                    <a:schemeClr val="bg1"/>
                  </a:solidFill>
                  <a:latin typeface="微软雅黑" panose="020B0503020204020204" pitchFamily="34" charset="-122"/>
                  <a:ea typeface="微软雅黑" panose="020B0503020204020204" pitchFamily="34" charset="-122"/>
                </a:rPr>
                <a:t>复杂</a:t>
              </a:r>
              <a:endParaRPr lang="ja-JP" altLang="en-US" sz="1200" b="1" dirty="0">
                <a:solidFill>
                  <a:schemeClr val="bg1"/>
                </a:solidFill>
                <a:latin typeface="微软雅黑" panose="020B0503020204020204" pitchFamily="34" charset="-122"/>
                <a:ea typeface="微软雅黑" panose="020B0503020204020204" pitchFamily="34" charset="-122"/>
              </a:endParaRPr>
            </a:p>
          </p:txBody>
        </p:sp>
        <p:sp>
          <p:nvSpPr>
            <p:cNvPr id="44" name="TextBox 40">
              <a:extLst>
                <a:ext uri="{FF2B5EF4-FFF2-40B4-BE49-F238E27FC236}">
                  <a16:creationId xmlns:a16="http://schemas.microsoft.com/office/drawing/2014/main" id="{72733F44-DC40-1ED2-1F81-4755DDDA45F3}"/>
                </a:ext>
              </a:extLst>
            </p:cNvPr>
            <p:cNvSpPr txBox="1"/>
            <p:nvPr/>
          </p:nvSpPr>
          <p:spPr>
            <a:xfrm>
              <a:off x="6457931" y="4716103"/>
              <a:ext cx="1970697" cy="39023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200" b="1" dirty="0">
                  <a:solidFill>
                    <a:schemeClr val="bg1"/>
                  </a:solidFill>
                  <a:latin typeface="微软雅黑" panose="020B0503020204020204" pitchFamily="34" charset="-122"/>
                  <a:ea typeface="微软雅黑" panose="020B0503020204020204" pitchFamily="34" charset="-122"/>
                </a:rPr>
                <a:t>配置文件管理难</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nvGrpSpPr>
            <p:cNvPr id="45" name="组合 44">
              <a:extLst>
                <a:ext uri="{FF2B5EF4-FFF2-40B4-BE49-F238E27FC236}">
                  <a16:creationId xmlns:a16="http://schemas.microsoft.com/office/drawing/2014/main" id="{15D55074-1D46-559F-AA95-FA8FADD922D0}"/>
                </a:ext>
              </a:extLst>
            </p:cNvPr>
            <p:cNvGrpSpPr/>
            <p:nvPr/>
          </p:nvGrpSpPr>
          <p:grpSpPr>
            <a:xfrm>
              <a:off x="7790168" y="1774441"/>
              <a:ext cx="2989713" cy="1274761"/>
              <a:chOff x="8848084" y="1274598"/>
              <a:chExt cx="2529328" cy="1372379"/>
            </a:xfrm>
          </p:grpSpPr>
          <p:sp>
            <p:nvSpPr>
              <p:cNvPr id="59" name="TextBox 76">
                <a:extLst>
                  <a:ext uri="{FF2B5EF4-FFF2-40B4-BE49-F238E27FC236}">
                    <a16:creationId xmlns:a16="http://schemas.microsoft.com/office/drawing/2014/main" id="{ACA1BA5B-1FAC-DF81-1708-3BA6AC7B1D86}"/>
                  </a:ext>
                </a:extLst>
              </p:cNvPr>
              <p:cNvSpPr txBox="1"/>
              <p:nvPr/>
            </p:nvSpPr>
            <p:spPr>
              <a:xfrm>
                <a:off x="9161220" y="1274598"/>
                <a:ext cx="1801648" cy="3967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ja-JP" altLang="en-US" sz="1100" dirty="0">
                    <a:solidFill>
                      <a:srgbClr val="C00000"/>
                    </a:solidFill>
                    <a:latin typeface="微软雅黑" panose="020B0503020204020204" pitchFamily="34" charset="-122"/>
                    <a:ea typeface="微软雅黑" panose="020B0503020204020204" pitchFamily="34" charset="-122"/>
                  </a:rPr>
                  <a:t>服务器</a:t>
                </a:r>
                <a:r>
                  <a:rPr lang="en-US" altLang="ja-JP" sz="1100" dirty="0">
                    <a:solidFill>
                      <a:srgbClr val="C00000"/>
                    </a:solidFill>
                    <a:latin typeface="微软雅黑" panose="020B0503020204020204" pitchFamily="34" charset="-122"/>
                    <a:ea typeface="微软雅黑" panose="020B0503020204020204" pitchFamily="34" charset="-122"/>
                  </a:rPr>
                  <a:t>URL</a:t>
                </a:r>
                <a:r>
                  <a:rPr lang="zh-CN" altLang="en-US" sz="1100" dirty="0">
                    <a:solidFill>
                      <a:srgbClr val="C00000"/>
                    </a:solidFill>
                    <a:latin typeface="微软雅黑" panose="020B0503020204020204" pitchFamily="34" charset="-122"/>
                    <a:ea typeface="微软雅黑" panose="020B0503020204020204" pitchFamily="34" charset="-122"/>
                  </a:rPr>
                  <a:t>管理困难</a:t>
                </a:r>
                <a:endParaRPr lang="en-US" altLang="ja-JP" sz="1100" dirty="0">
                  <a:solidFill>
                    <a:srgbClr val="C00000"/>
                  </a:solidFill>
                  <a:latin typeface="微软雅黑" panose="020B0503020204020204" pitchFamily="34" charset="-122"/>
                  <a:ea typeface="微软雅黑" panose="020B0503020204020204" pitchFamily="34" charset="-122"/>
                </a:endParaRPr>
              </a:p>
            </p:txBody>
          </p:sp>
          <p:sp>
            <p:nvSpPr>
              <p:cNvPr id="60" name="文本框 29">
                <a:extLst>
                  <a:ext uri="{FF2B5EF4-FFF2-40B4-BE49-F238E27FC236}">
                    <a16:creationId xmlns:a16="http://schemas.microsoft.com/office/drawing/2014/main" id="{DFA2A56A-8992-6F7B-6783-D82A48384887}"/>
                  </a:ext>
                </a:extLst>
              </p:cNvPr>
              <p:cNvSpPr txBox="1"/>
              <p:nvPr/>
            </p:nvSpPr>
            <p:spPr>
              <a:xfrm>
                <a:off x="8848084" y="1573333"/>
                <a:ext cx="2529328" cy="10736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i="0" dirty="0">
                    <a:solidFill>
                      <a:schemeClr val="tx1">
                        <a:lumMod val="65000"/>
                        <a:lumOff val="35000"/>
                      </a:schemeClr>
                    </a:solidFill>
                    <a:effectLst/>
                    <a:latin typeface="微软雅黑" panose="020B0503020204020204" pitchFamily="34" charset="-122"/>
                    <a:ea typeface="微软雅黑" panose="020B0503020204020204" pitchFamily="34" charset="-122"/>
                  </a:rPr>
                  <a:t>微服务部署在不同的地区，机房，服务器上，服务调用时，需要知道服务器具体的</a:t>
                </a:r>
                <a:r>
                  <a:rPr lang="en-US" altLang="zh-CN" sz="1000" i="0" dirty="0">
                    <a:solidFill>
                      <a:schemeClr val="tx1">
                        <a:lumMod val="65000"/>
                        <a:lumOff val="35000"/>
                      </a:schemeClr>
                    </a:solidFill>
                    <a:effectLst/>
                    <a:latin typeface="微软雅黑" panose="020B0503020204020204" pitchFamily="34" charset="-122"/>
                    <a:ea typeface="微软雅黑" panose="020B0503020204020204" pitchFamily="34" charset="-122"/>
                  </a:rPr>
                  <a:t>URL</a:t>
                </a:r>
                <a:r>
                  <a:rPr lang="zh-CN" altLang="en-US" sz="1000" i="0" dirty="0">
                    <a:solidFill>
                      <a:schemeClr val="tx1">
                        <a:lumMod val="65000"/>
                        <a:lumOff val="35000"/>
                      </a:schemeClr>
                    </a:solidFill>
                    <a:effectLst/>
                    <a:latin typeface="微软雅黑" panose="020B0503020204020204" pitchFamily="34" charset="-122"/>
                    <a:ea typeface="微软雅黑" panose="020B0503020204020204" pitchFamily="34" charset="-122"/>
                  </a:rPr>
                  <a:t>，</a:t>
                </a:r>
                <a:r>
                  <a:rPr lang="en-US" altLang="zh-CN" sz="1000" i="0" dirty="0">
                    <a:solidFill>
                      <a:schemeClr val="tx1">
                        <a:lumMod val="65000"/>
                        <a:lumOff val="35000"/>
                      </a:schemeClr>
                    </a:solidFill>
                    <a:effectLst/>
                    <a:latin typeface="微软雅黑" panose="020B0503020204020204" pitchFamily="34" charset="-122"/>
                    <a:ea typeface="微软雅黑" panose="020B0503020204020204" pitchFamily="34" charset="-122"/>
                  </a:rPr>
                  <a:t>URL</a:t>
                </a:r>
                <a:r>
                  <a:rPr lang="zh-CN" altLang="en-US" sz="1000" i="0" dirty="0">
                    <a:solidFill>
                      <a:schemeClr val="tx1">
                        <a:lumMod val="65000"/>
                        <a:lumOff val="35000"/>
                      </a:schemeClr>
                    </a:solidFill>
                    <a:effectLst/>
                    <a:latin typeface="微软雅黑" panose="020B0503020204020204" pitchFamily="34" charset="-122"/>
                    <a:ea typeface="微软雅黑" panose="020B0503020204020204" pitchFamily="34" charset="-122"/>
                  </a:rPr>
                  <a:t>的管理非常困难。</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6" name="组合 45">
              <a:extLst>
                <a:ext uri="{FF2B5EF4-FFF2-40B4-BE49-F238E27FC236}">
                  <a16:creationId xmlns:a16="http://schemas.microsoft.com/office/drawing/2014/main" id="{9ADE823C-3E2C-F0DD-8F3D-89FBECAD72FD}"/>
                </a:ext>
              </a:extLst>
            </p:cNvPr>
            <p:cNvGrpSpPr/>
            <p:nvPr/>
          </p:nvGrpSpPr>
          <p:grpSpPr>
            <a:xfrm>
              <a:off x="8361182" y="4524166"/>
              <a:ext cx="2798536" cy="1104700"/>
              <a:chOff x="8994760" y="3394518"/>
              <a:chExt cx="2367589" cy="1189298"/>
            </a:xfrm>
          </p:grpSpPr>
          <p:sp>
            <p:nvSpPr>
              <p:cNvPr id="57" name="TextBox 76">
                <a:extLst>
                  <a:ext uri="{FF2B5EF4-FFF2-40B4-BE49-F238E27FC236}">
                    <a16:creationId xmlns:a16="http://schemas.microsoft.com/office/drawing/2014/main" id="{EB8C7E5B-38A8-9A78-69DE-82D43C2B95A3}"/>
                  </a:ext>
                </a:extLst>
              </p:cNvPr>
              <p:cNvSpPr txBox="1"/>
              <p:nvPr/>
            </p:nvSpPr>
            <p:spPr>
              <a:xfrm>
                <a:off x="8994760" y="3394518"/>
                <a:ext cx="2367589" cy="3967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dirty="0">
                    <a:solidFill>
                      <a:srgbClr val="C00000"/>
                    </a:solidFill>
                    <a:latin typeface="微软雅黑" panose="020B0503020204020204" pitchFamily="34" charset="-122"/>
                    <a:ea typeface="微软雅黑" panose="020B0503020204020204" pitchFamily="34" charset="-122"/>
                  </a:rPr>
                  <a:t>配置文件管理困难</a:t>
                </a:r>
              </a:p>
            </p:txBody>
          </p:sp>
          <p:sp>
            <p:nvSpPr>
              <p:cNvPr id="58" name="文本框 31">
                <a:extLst>
                  <a:ext uri="{FF2B5EF4-FFF2-40B4-BE49-F238E27FC236}">
                    <a16:creationId xmlns:a16="http://schemas.microsoft.com/office/drawing/2014/main" id="{7116676D-7658-F9F3-80AF-045EC97CB84D}"/>
                  </a:ext>
                </a:extLst>
              </p:cNvPr>
              <p:cNvSpPr txBox="1"/>
              <p:nvPr/>
            </p:nvSpPr>
            <p:spPr>
              <a:xfrm>
                <a:off x="9191644" y="3743569"/>
                <a:ext cx="2170705" cy="84024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微服务部署在不同的服务器上，配置文件分散在不同服务器上，管理困难。</a:t>
                </a:r>
              </a:p>
            </p:txBody>
          </p:sp>
        </p:grpSp>
        <p:grpSp>
          <p:nvGrpSpPr>
            <p:cNvPr id="47" name="组合 46">
              <a:extLst>
                <a:ext uri="{FF2B5EF4-FFF2-40B4-BE49-F238E27FC236}">
                  <a16:creationId xmlns:a16="http://schemas.microsoft.com/office/drawing/2014/main" id="{63B05D10-FA3A-EE80-B917-25A9C863703F}"/>
                </a:ext>
              </a:extLst>
            </p:cNvPr>
            <p:cNvGrpSpPr/>
            <p:nvPr/>
          </p:nvGrpSpPr>
          <p:grpSpPr>
            <a:xfrm>
              <a:off x="1532230" y="2159620"/>
              <a:ext cx="2450502" cy="1723794"/>
              <a:chOff x="1140753" y="1971340"/>
              <a:chExt cx="2073148" cy="1855795"/>
            </a:xfrm>
          </p:grpSpPr>
          <p:sp>
            <p:nvSpPr>
              <p:cNvPr id="55" name="TextBox 76">
                <a:extLst>
                  <a:ext uri="{FF2B5EF4-FFF2-40B4-BE49-F238E27FC236}">
                    <a16:creationId xmlns:a16="http://schemas.microsoft.com/office/drawing/2014/main" id="{A3C4F2AE-B1D0-1901-433F-B0B7348FD7B0}"/>
                  </a:ext>
                </a:extLst>
              </p:cNvPr>
              <p:cNvSpPr txBox="1"/>
              <p:nvPr/>
            </p:nvSpPr>
            <p:spPr>
              <a:xfrm>
                <a:off x="1530741" y="1971340"/>
                <a:ext cx="1324615" cy="3967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ja-JP" altLang="en-US" sz="1100" dirty="0">
                    <a:solidFill>
                      <a:srgbClr val="C00000"/>
                    </a:solidFill>
                    <a:latin typeface="微软雅黑" panose="020B0503020204020204" pitchFamily="34" charset="-122"/>
                    <a:ea typeface="微软雅黑" panose="020B0503020204020204" pitchFamily="34" charset="-122"/>
                  </a:rPr>
                  <a:t>复杂度高</a:t>
                </a:r>
              </a:p>
            </p:txBody>
          </p:sp>
          <p:sp>
            <p:nvSpPr>
              <p:cNvPr id="56" name="文本框 33">
                <a:extLst>
                  <a:ext uri="{FF2B5EF4-FFF2-40B4-BE49-F238E27FC236}">
                    <a16:creationId xmlns:a16="http://schemas.microsoft.com/office/drawing/2014/main" id="{74649EA4-4265-13F4-872F-4CD8FD69A9F2}"/>
                  </a:ext>
                </a:extLst>
              </p:cNvPr>
              <p:cNvSpPr txBox="1"/>
              <p:nvPr/>
            </p:nvSpPr>
            <p:spPr>
              <a:xfrm>
                <a:off x="1140753" y="2286691"/>
                <a:ext cx="2073148" cy="15404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微服务间通过</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REST</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RPC</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等形式交互，相对于</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Monolithic</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模式下的</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API</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形式，需要考虑被调用方故障、过载、消息丢失等各种异常情况，代码逻辑更加复杂。</a:t>
                </a:r>
              </a:p>
            </p:txBody>
          </p:sp>
        </p:grpSp>
        <p:grpSp>
          <p:nvGrpSpPr>
            <p:cNvPr id="48" name="组合 47">
              <a:extLst>
                <a:ext uri="{FF2B5EF4-FFF2-40B4-BE49-F238E27FC236}">
                  <a16:creationId xmlns:a16="http://schemas.microsoft.com/office/drawing/2014/main" id="{1F72837B-4C85-6CE8-E796-6D7B0FCADE09}"/>
                </a:ext>
              </a:extLst>
            </p:cNvPr>
            <p:cNvGrpSpPr/>
            <p:nvPr/>
          </p:nvGrpSpPr>
          <p:grpSpPr>
            <a:xfrm>
              <a:off x="1277418" y="4070369"/>
              <a:ext cx="2279089" cy="1954371"/>
              <a:chOff x="1370751" y="3482927"/>
              <a:chExt cx="1928131" cy="2104037"/>
            </a:xfrm>
          </p:grpSpPr>
          <p:sp>
            <p:nvSpPr>
              <p:cNvPr id="53" name="TextBox 76">
                <a:extLst>
                  <a:ext uri="{FF2B5EF4-FFF2-40B4-BE49-F238E27FC236}">
                    <a16:creationId xmlns:a16="http://schemas.microsoft.com/office/drawing/2014/main" id="{4EEF37D7-9033-E8E6-8923-B9BD0B2360FB}"/>
                  </a:ext>
                </a:extLst>
              </p:cNvPr>
              <p:cNvSpPr txBox="1"/>
              <p:nvPr/>
            </p:nvSpPr>
            <p:spPr>
              <a:xfrm>
                <a:off x="1597777" y="3482927"/>
                <a:ext cx="1420333" cy="3967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ja-JP" altLang="en-US" sz="1100" dirty="0">
                    <a:solidFill>
                      <a:srgbClr val="C00000"/>
                    </a:solidFill>
                    <a:latin typeface="微软雅黑" panose="020B0503020204020204" pitchFamily="34" charset="-122"/>
                    <a:ea typeface="微软雅黑" panose="020B0503020204020204" pitchFamily="34" charset="-122"/>
                  </a:rPr>
                  <a:t>运维复杂</a:t>
                </a:r>
              </a:p>
            </p:txBody>
          </p:sp>
          <p:sp>
            <p:nvSpPr>
              <p:cNvPr id="54" name="文本框 35">
                <a:extLst>
                  <a:ext uri="{FF2B5EF4-FFF2-40B4-BE49-F238E27FC236}">
                    <a16:creationId xmlns:a16="http://schemas.microsoft.com/office/drawing/2014/main" id="{A9BEBA35-4328-EE6D-8BCE-77060BBBD49A}"/>
                  </a:ext>
                </a:extLst>
              </p:cNvPr>
              <p:cNvSpPr txBox="1"/>
              <p:nvPr/>
            </p:nvSpPr>
            <p:spPr>
              <a:xfrm>
                <a:off x="1370751" y="3813113"/>
                <a:ext cx="1928131" cy="177385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系统由多个独立运行的微服务构成，需要一个设计良好的监控系统对各个微服务的运行状态进行监控。运维人员需要对系统有细致的了解才对够更好的运维系统。</a:t>
                </a:r>
              </a:p>
            </p:txBody>
          </p:sp>
        </p:grpSp>
        <p:sp>
          <p:nvSpPr>
            <p:cNvPr id="49" name="Freeform 60">
              <a:extLst>
                <a:ext uri="{FF2B5EF4-FFF2-40B4-BE49-F238E27FC236}">
                  <a16:creationId xmlns:a16="http://schemas.microsoft.com/office/drawing/2014/main" id="{BB3E5604-4421-A810-CDE2-04B0D80500DF}"/>
                </a:ext>
              </a:extLst>
            </p:cNvPr>
            <p:cNvSpPr/>
            <p:nvPr/>
          </p:nvSpPr>
          <p:spPr bwMode="auto">
            <a:xfrm>
              <a:off x="6191222" y="2507830"/>
              <a:ext cx="1452888" cy="888604"/>
            </a:xfrm>
            <a:custGeom>
              <a:avLst/>
              <a:gdLst>
                <a:gd name="T0" fmla="*/ 0 w 72"/>
                <a:gd name="T1" fmla="*/ 969852 h 44"/>
                <a:gd name="T2" fmla="*/ 352673 w 72"/>
                <a:gd name="T3" fmla="*/ 749431 h 44"/>
                <a:gd name="T4" fmla="*/ 1234355 w 72"/>
                <a:gd name="T5" fmla="*/ 749431 h 44"/>
                <a:gd name="T6" fmla="*/ 1587028 w 72"/>
                <a:gd name="T7" fmla="*/ 396758 h 44"/>
                <a:gd name="T8" fmla="*/ 1587028 w 72"/>
                <a:gd name="T9" fmla="*/ 352673 h 44"/>
                <a:gd name="T10" fmla="*/ 1234355 w 72"/>
                <a:gd name="T11" fmla="*/ 0 h 44"/>
                <a:gd name="T12" fmla="*/ 352673 w 72"/>
                <a:gd name="T13" fmla="*/ 0 h 44"/>
                <a:gd name="T14" fmla="*/ 0 w 72"/>
                <a:gd name="T15" fmla="*/ 352673 h 44"/>
                <a:gd name="T16" fmla="*/ 0 w 72"/>
                <a:gd name="T17" fmla="*/ 969852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44">
                  <a:moveTo>
                    <a:pt x="0" y="44"/>
                  </a:moveTo>
                  <a:cubicBezTo>
                    <a:pt x="3" y="38"/>
                    <a:pt x="9" y="34"/>
                    <a:pt x="16" y="34"/>
                  </a:cubicBezTo>
                  <a:cubicBezTo>
                    <a:pt x="56" y="34"/>
                    <a:pt x="56" y="34"/>
                    <a:pt x="56" y="34"/>
                  </a:cubicBezTo>
                  <a:cubicBezTo>
                    <a:pt x="65" y="34"/>
                    <a:pt x="72" y="27"/>
                    <a:pt x="72" y="18"/>
                  </a:cubicBezTo>
                  <a:cubicBezTo>
                    <a:pt x="72" y="16"/>
                    <a:pt x="72" y="16"/>
                    <a:pt x="72" y="16"/>
                  </a:cubicBezTo>
                  <a:cubicBezTo>
                    <a:pt x="72" y="7"/>
                    <a:pt x="65" y="0"/>
                    <a:pt x="56" y="0"/>
                  </a:cubicBezTo>
                  <a:cubicBezTo>
                    <a:pt x="16" y="0"/>
                    <a:pt x="16" y="0"/>
                    <a:pt x="16" y="0"/>
                  </a:cubicBezTo>
                  <a:cubicBezTo>
                    <a:pt x="7" y="0"/>
                    <a:pt x="0" y="7"/>
                    <a:pt x="0" y="16"/>
                  </a:cubicBezTo>
                  <a:lnTo>
                    <a:pt x="0" y="44"/>
                  </a:lnTo>
                  <a:close/>
                </a:path>
              </a:pathLst>
            </a:custGeom>
            <a:solidFill>
              <a:schemeClr val="accent2">
                <a:lumMod val="40000"/>
                <a:lumOff val="60000"/>
              </a:schemeClr>
            </a:solidFill>
            <a:ln>
              <a:noFill/>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79ACD"/>
                </a:solidFill>
                <a:latin typeface="微软雅黑" panose="020B0503020204020204" pitchFamily="34" charset="-122"/>
                <a:ea typeface="微软雅黑" panose="020B0503020204020204" pitchFamily="34" charset="-122"/>
              </a:endParaRPr>
            </a:p>
          </p:txBody>
        </p:sp>
        <p:sp>
          <p:nvSpPr>
            <p:cNvPr id="50" name="TextBox 25">
              <a:extLst>
                <a:ext uri="{FF2B5EF4-FFF2-40B4-BE49-F238E27FC236}">
                  <a16:creationId xmlns:a16="http://schemas.microsoft.com/office/drawing/2014/main" id="{2301C48A-EFC9-2EEC-E46D-82E80B4B8973}"/>
                </a:ext>
              </a:extLst>
            </p:cNvPr>
            <p:cNvSpPr txBox="1"/>
            <p:nvPr/>
          </p:nvSpPr>
          <p:spPr>
            <a:xfrm>
              <a:off x="6172535" y="2646807"/>
              <a:ext cx="1416983" cy="39023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ja-JP" sz="1200" b="1" dirty="0">
                  <a:solidFill>
                    <a:schemeClr val="bg1"/>
                  </a:solidFill>
                  <a:latin typeface="微软雅黑" panose="020B0503020204020204" pitchFamily="34" charset="-122"/>
                  <a:ea typeface="微软雅黑" panose="020B0503020204020204" pitchFamily="34" charset="-122"/>
                </a:rPr>
                <a:t>URL</a:t>
              </a:r>
              <a:r>
                <a:rPr lang="zh-CN" altLang="en-US" sz="1200" b="1" dirty="0">
                  <a:solidFill>
                    <a:schemeClr val="bg1"/>
                  </a:solidFill>
                  <a:latin typeface="微软雅黑" panose="020B0503020204020204" pitchFamily="34" charset="-122"/>
                  <a:ea typeface="微软雅黑" panose="020B0503020204020204" pitchFamily="34" charset="-122"/>
                </a:rPr>
                <a:t>管理难</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1" name="TextBox 76">
              <a:extLst>
                <a:ext uri="{FF2B5EF4-FFF2-40B4-BE49-F238E27FC236}">
                  <a16:creationId xmlns:a16="http://schemas.microsoft.com/office/drawing/2014/main" id="{70A43110-FB9B-E4CF-2469-F7C5156A783E}"/>
                </a:ext>
              </a:extLst>
            </p:cNvPr>
            <p:cNvSpPr txBox="1"/>
            <p:nvPr/>
          </p:nvSpPr>
          <p:spPr>
            <a:xfrm>
              <a:off x="7981345" y="3155022"/>
              <a:ext cx="2798536" cy="3685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ja-JP" altLang="en-US" sz="1100" dirty="0">
                  <a:solidFill>
                    <a:srgbClr val="C00000"/>
                  </a:solidFill>
                  <a:latin typeface="微软雅黑" panose="020B0503020204020204" pitchFamily="34" charset="-122"/>
                  <a:ea typeface="微软雅黑" panose="020B0503020204020204" pitchFamily="34" charset="-122"/>
                </a:rPr>
                <a:t>事务一致性</a:t>
              </a:r>
            </a:p>
          </p:txBody>
        </p:sp>
        <p:sp>
          <p:nvSpPr>
            <p:cNvPr id="52" name="文本框 29">
              <a:extLst>
                <a:ext uri="{FF2B5EF4-FFF2-40B4-BE49-F238E27FC236}">
                  <a16:creationId xmlns:a16="http://schemas.microsoft.com/office/drawing/2014/main" id="{871638B8-1106-C385-84DC-43F2F1CD8775}"/>
                </a:ext>
              </a:extLst>
            </p:cNvPr>
            <p:cNvSpPr txBox="1"/>
            <p:nvPr/>
          </p:nvSpPr>
          <p:spPr>
            <a:xfrm>
              <a:off x="8007391" y="3455522"/>
              <a:ext cx="2844598" cy="7804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上游服务与下游服务同时更新不同的数据库，保证数据一致性成为难题。</a:t>
              </a:r>
            </a:p>
          </p:txBody>
        </p:sp>
      </p:grpSp>
      <p:sp>
        <p:nvSpPr>
          <p:cNvPr id="61" name="フッター プレースホルダー 2">
            <a:extLst>
              <a:ext uri="{FF2B5EF4-FFF2-40B4-BE49-F238E27FC236}">
                <a16:creationId xmlns:a16="http://schemas.microsoft.com/office/drawing/2014/main" id="{3B8A5D63-ED60-A4BC-CEFF-9BD0849E44AA}"/>
              </a:ext>
            </a:extLst>
          </p:cNvPr>
          <p:cNvSpPr>
            <a:spLocks noGrp="1"/>
          </p:cNvSpPr>
          <p:nvPr>
            <p:ph type="ftr" sz="quarter" idx="11"/>
          </p:nvPr>
        </p:nvSpPr>
        <p:spPr>
          <a:xfrm>
            <a:off x="7756525" y="4888352"/>
            <a:ext cx="1156117" cy="107722"/>
          </a:xfrm>
        </p:spPr>
        <p:txBody>
          <a:bodyPr/>
          <a:lstStyle/>
          <a:p>
            <a:r>
              <a:rPr kumimoji="1" lang="en-US" altLang="ja-JP" dirty="0"/>
              <a:t>© 2021 Fujitsu Limited</a:t>
            </a:r>
            <a:endParaRPr kumimoji="1" lang="ja-JP" altLang="en-US" dirty="0"/>
          </a:p>
        </p:txBody>
      </p:sp>
    </p:spTree>
    <p:extLst>
      <p:ext uri="{BB962C8B-B14F-4D97-AF65-F5344CB8AC3E}">
        <p14:creationId xmlns:p14="http://schemas.microsoft.com/office/powerpoint/2010/main" val="313148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4289A4-08E2-4A31-94BF-775492EB5EB8}"/>
              </a:ext>
            </a:extLst>
          </p:cNvPr>
          <p:cNvSpPr>
            <a:spLocks noGrp="1"/>
          </p:cNvSpPr>
          <p:nvPr>
            <p:ph type="title"/>
          </p:nvPr>
        </p:nvSpPr>
        <p:spPr>
          <a:xfrm>
            <a:off x="229767" y="232764"/>
            <a:ext cx="7740000" cy="313932"/>
          </a:xfrm>
        </p:spPr>
        <p:txBody>
          <a:bodyPr/>
          <a:lstStyle/>
          <a:p>
            <a:r>
              <a:rPr kumimoji="1" lang="zh-CN" altLang="en-US" sz="2400" dirty="0"/>
              <a:t>微服务架构图</a:t>
            </a:r>
            <a:endParaRPr kumimoji="1" lang="ja-JP" altLang="en-US" sz="2400" dirty="0"/>
          </a:p>
        </p:txBody>
      </p:sp>
      <p:sp>
        <p:nvSpPr>
          <p:cNvPr id="3" name="フッター プレースホルダー 2">
            <a:extLst>
              <a:ext uri="{FF2B5EF4-FFF2-40B4-BE49-F238E27FC236}">
                <a16:creationId xmlns:a16="http://schemas.microsoft.com/office/drawing/2014/main" id="{1CD66F61-A99F-4CC0-B10E-2969BC657F5C}"/>
              </a:ext>
            </a:extLst>
          </p:cNvPr>
          <p:cNvSpPr>
            <a:spLocks noGrp="1"/>
          </p:cNvSpPr>
          <p:nvPr>
            <p:ph type="ftr" sz="quarter" idx="11"/>
          </p:nvPr>
        </p:nvSpPr>
        <p:spPr/>
        <p:txBody>
          <a:bodyPr/>
          <a:lstStyle/>
          <a:p>
            <a:r>
              <a:rPr kumimoji="1" lang="en-US" altLang="ja-JP"/>
              <a:t>© 2021 Fujitsu Limited</a:t>
            </a:r>
            <a:endParaRPr kumimoji="1" lang="ja-JP" altLang="en-US" dirty="0"/>
          </a:p>
        </p:txBody>
      </p:sp>
      <p:sp>
        <p:nvSpPr>
          <p:cNvPr id="4" name="スライド番号プレースホルダー 3">
            <a:extLst>
              <a:ext uri="{FF2B5EF4-FFF2-40B4-BE49-F238E27FC236}">
                <a16:creationId xmlns:a16="http://schemas.microsoft.com/office/drawing/2014/main" id="{268622B4-1CB2-45F2-8569-411FFD4C5810}"/>
              </a:ext>
            </a:extLst>
          </p:cNvPr>
          <p:cNvSpPr>
            <a:spLocks noGrp="1"/>
          </p:cNvSpPr>
          <p:nvPr>
            <p:ph type="sldNum" sz="quarter" idx="12"/>
          </p:nvPr>
        </p:nvSpPr>
        <p:spPr>
          <a:xfrm>
            <a:off x="4246582" y="4877481"/>
            <a:ext cx="540000" cy="123111"/>
          </a:xfrm>
        </p:spPr>
        <p:txBody>
          <a:bodyPr/>
          <a:lstStyle/>
          <a:p>
            <a:fld id="{4D029D89-7B63-4C94-AD4D-2E4D6BB83637}" type="slidenum">
              <a:rPr kumimoji="1" lang="ja-JP" altLang="en-US" smtClean="0"/>
              <a:t>22</a:t>
            </a:fld>
            <a:endParaRPr kumimoji="1" lang="ja-JP" altLang="en-US"/>
          </a:p>
        </p:txBody>
      </p:sp>
      <p:grpSp>
        <p:nvGrpSpPr>
          <p:cNvPr id="320" name="组合 319">
            <a:extLst>
              <a:ext uri="{FF2B5EF4-FFF2-40B4-BE49-F238E27FC236}">
                <a16:creationId xmlns:a16="http://schemas.microsoft.com/office/drawing/2014/main" id="{9B048367-BEE7-7D88-C096-99F735E4892A}"/>
              </a:ext>
            </a:extLst>
          </p:cNvPr>
          <p:cNvGrpSpPr/>
          <p:nvPr/>
        </p:nvGrpSpPr>
        <p:grpSpPr>
          <a:xfrm>
            <a:off x="138545" y="721360"/>
            <a:ext cx="8832273" cy="4010438"/>
            <a:chOff x="300599" y="962493"/>
            <a:chExt cx="11528833" cy="5466589"/>
          </a:xfrm>
        </p:grpSpPr>
        <p:pic>
          <p:nvPicPr>
            <p:cNvPr id="321" name="图形 320" descr="平板电脑 纯色填充">
              <a:extLst>
                <a:ext uri="{FF2B5EF4-FFF2-40B4-BE49-F238E27FC236}">
                  <a16:creationId xmlns:a16="http://schemas.microsoft.com/office/drawing/2014/main" id="{314C13FD-7E82-0F3E-02B5-6449F8B27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122" y="962493"/>
              <a:ext cx="746760" cy="746760"/>
            </a:xfrm>
            <a:prstGeom prst="rect">
              <a:avLst/>
            </a:prstGeom>
          </p:spPr>
        </p:pic>
        <p:sp>
          <p:nvSpPr>
            <p:cNvPr id="322" name="矩形: 圆角 321">
              <a:extLst>
                <a:ext uri="{FF2B5EF4-FFF2-40B4-BE49-F238E27FC236}">
                  <a16:creationId xmlns:a16="http://schemas.microsoft.com/office/drawing/2014/main" id="{4F239827-2BA0-86FB-F32E-809B508D9535}"/>
                </a:ext>
              </a:extLst>
            </p:cNvPr>
            <p:cNvSpPr/>
            <p:nvPr/>
          </p:nvSpPr>
          <p:spPr>
            <a:xfrm>
              <a:off x="385086" y="3032060"/>
              <a:ext cx="1303020" cy="2050480"/>
            </a:xfrm>
            <a:prstGeom prst="roundRect">
              <a:avLst>
                <a:gd name="adj" fmla="val 6539"/>
              </a:avLst>
            </a:prstGeom>
            <a:solidFill>
              <a:srgbClr val="FFC000">
                <a:lumMod val="20000"/>
                <a:lumOff val="80000"/>
              </a:srgbClr>
            </a:solidFill>
            <a:ln w="28575" cap="flat" cmpd="sng" algn="ctr">
              <a:no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23" name="矩形 322">
              <a:extLst>
                <a:ext uri="{FF2B5EF4-FFF2-40B4-BE49-F238E27FC236}">
                  <a16:creationId xmlns:a16="http://schemas.microsoft.com/office/drawing/2014/main" id="{01060D51-9D5D-0082-A2F6-6D8FBC3A739A}"/>
                </a:ext>
              </a:extLst>
            </p:cNvPr>
            <p:cNvSpPr/>
            <p:nvPr/>
          </p:nvSpPr>
          <p:spPr>
            <a:xfrm>
              <a:off x="552726" y="3231880"/>
              <a:ext cx="982980" cy="318340"/>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Gateway</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24" name="矩形 323">
              <a:extLst>
                <a:ext uri="{FF2B5EF4-FFF2-40B4-BE49-F238E27FC236}">
                  <a16:creationId xmlns:a16="http://schemas.microsoft.com/office/drawing/2014/main" id="{9D2CF3BA-649A-B092-5148-F68A843FB37C}"/>
                </a:ext>
              </a:extLst>
            </p:cNvPr>
            <p:cNvSpPr/>
            <p:nvPr/>
          </p:nvSpPr>
          <p:spPr>
            <a:xfrm>
              <a:off x="552726" y="3681460"/>
              <a:ext cx="982980" cy="318340"/>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Gateway</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25" name="矩形 324">
              <a:extLst>
                <a:ext uri="{FF2B5EF4-FFF2-40B4-BE49-F238E27FC236}">
                  <a16:creationId xmlns:a16="http://schemas.microsoft.com/office/drawing/2014/main" id="{4218C54F-FB0D-0C8A-2935-3CA53340A3A3}"/>
                </a:ext>
              </a:extLst>
            </p:cNvPr>
            <p:cNvSpPr/>
            <p:nvPr/>
          </p:nvSpPr>
          <p:spPr>
            <a:xfrm>
              <a:off x="552726" y="4092940"/>
              <a:ext cx="982980" cy="318340"/>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Gateway</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26" name="文本框 325">
              <a:extLst>
                <a:ext uri="{FF2B5EF4-FFF2-40B4-BE49-F238E27FC236}">
                  <a16:creationId xmlns:a16="http://schemas.microsoft.com/office/drawing/2014/main" id="{015CB17C-6ADF-2810-11D5-DE79654D3701}"/>
                </a:ext>
              </a:extLst>
            </p:cNvPr>
            <p:cNvSpPr txBox="1"/>
            <p:nvPr/>
          </p:nvSpPr>
          <p:spPr>
            <a:xfrm>
              <a:off x="644106" y="4596629"/>
              <a:ext cx="858177" cy="31464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网关集群</a:t>
              </a:r>
            </a:p>
          </p:txBody>
        </p:sp>
        <p:sp>
          <p:nvSpPr>
            <p:cNvPr id="327" name="矩形: 圆角 326">
              <a:extLst>
                <a:ext uri="{FF2B5EF4-FFF2-40B4-BE49-F238E27FC236}">
                  <a16:creationId xmlns:a16="http://schemas.microsoft.com/office/drawing/2014/main" id="{6452CEA8-163C-3824-FAD9-7954462D364C}"/>
                </a:ext>
              </a:extLst>
            </p:cNvPr>
            <p:cNvSpPr/>
            <p:nvPr/>
          </p:nvSpPr>
          <p:spPr>
            <a:xfrm>
              <a:off x="386816" y="5623560"/>
              <a:ext cx="1740420" cy="786300"/>
            </a:xfrm>
            <a:prstGeom prst="roundRect">
              <a:avLst>
                <a:gd name="adj" fmla="val 8275"/>
              </a:avLst>
            </a:prstGeom>
            <a:solidFill>
              <a:srgbClr val="44546A">
                <a:lumMod val="20000"/>
                <a:lumOff val="80000"/>
              </a:srgbClr>
            </a:solidFill>
            <a:ln w="28575" cap="flat" cmpd="sng" algn="ctr">
              <a:noFill/>
              <a:prstDash val="sysDash"/>
              <a:miter lim="800000"/>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认证中心</a:t>
              </a:r>
            </a:p>
          </p:txBody>
        </p:sp>
        <p:sp>
          <p:nvSpPr>
            <p:cNvPr id="328" name="矩形 327">
              <a:extLst>
                <a:ext uri="{FF2B5EF4-FFF2-40B4-BE49-F238E27FC236}">
                  <a16:creationId xmlns:a16="http://schemas.microsoft.com/office/drawing/2014/main" id="{ACE51462-3B7F-9DB3-B58B-B7ECD0879EF3}"/>
                </a:ext>
              </a:extLst>
            </p:cNvPr>
            <p:cNvSpPr/>
            <p:nvPr/>
          </p:nvSpPr>
          <p:spPr>
            <a:xfrm>
              <a:off x="552726" y="5735416"/>
              <a:ext cx="1407966" cy="318340"/>
            </a:xfrm>
            <a:prstGeom prst="rect">
              <a:avLst/>
            </a:prstGeom>
            <a:solidFill>
              <a:srgbClr val="44546A">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Auth</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29" name="矩形: 圆角 328">
              <a:extLst>
                <a:ext uri="{FF2B5EF4-FFF2-40B4-BE49-F238E27FC236}">
                  <a16:creationId xmlns:a16="http://schemas.microsoft.com/office/drawing/2014/main" id="{0B8DE5B1-0077-819D-A80A-52304D252AF6}"/>
                </a:ext>
              </a:extLst>
            </p:cNvPr>
            <p:cNvSpPr/>
            <p:nvPr/>
          </p:nvSpPr>
          <p:spPr>
            <a:xfrm>
              <a:off x="2234088" y="5623560"/>
              <a:ext cx="2220568" cy="786300"/>
            </a:xfrm>
            <a:prstGeom prst="roundRect">
              <a:avLst>
                <a:gd name="adj" fmla="val 10673"/>
              </a:avLst>
            </a:prstGeom>
            <a:solidFill>
              <a:srgbClr val="FFE1E1"/>
            </a:solidFill>
            <a:ln w="28575" cap="flat" cmpd="sng" algn="ctr">
              <a:noFill/>
              <a:prstDash val="sysDash"/>
              <a:miter lim="800000"/>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链路监控服务中心</a:t>
              </a:r>
            </a:p>
          </p:txBody>
        </p:sp>
        <p:sp>
          <p:nvSpPr>
            <p:cNvPr id="330" name="矩形 329">
              <a:extLst>
                <a:ext uri="{FF2B5EF4-FFF2-40B4-BE49-F238E27FC236}">
                  <a16:creationId xmlns:a16="http://schemas.microsoft.com/office/drawing/2014/main" id="{7AA41575-B72F-A599-2ABC-A3A9AF13EA91}"/>
                </a:ext>
              </a:extLst>
            </p:cNvPr>
            <p:cNvSpPr/>
            <p:nvPr/>
          </p:nvSpPr>
          <p:spPr>
            <a:xfrm>
              <a:off x="2431571" y="5735416"/>
              <a:ext cx="1814082" cy="318340"/>
            </a:xfrm>
            <a:prstGeom prst="rect">
              <a:avLst/>
            </a:prstGeom>
            <a:solidFill>
              <a:srgbClr val="FFB7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err="1">
                  <a:ln>
                    <a:noFill/>
                  </a:ln>
                  <a:solidFill>
                    <a:prstClr val="black"/>
                  </a:solidFill>
                  <a:effectLst/>
                  <a:uLnTx/>
                  <a:uFillTx/>
                  <a:latin typeface="Calibri"/>
                  <a:ea typeface="等线" panose="02010600030101010101" pitchFamily="2" charset="-122"/>
                  <a:cs typeface="+mn-cs"/>
                </a:rPr>
                <a:t>Zipkin</a:t>
              </a: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 / Sky Walking</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31" name="矩形: 圆角 330">
              <a:extLst>
                <a:ext uri="{FF2B5EF4-FFF2-40B4-BE49-F238E27FC236}">
                  <a16:creationId xmlns:a16="http://schemas.microsoft.com/office/drawing/2014/main" id="{CDC739BC-1436-EF45-AD71-9DE109B5F23F}"/>
                </a:ext>
              </a:extLst>
            </p:cNvPr>
            <p:cNvSpPr/>
            <p:nvPr/>
          </p:nvSpPr>
          <p:spPr>
            <a:xfrm>
              <a:off x="4561419" y="5630629"/>
              <a:ext cx="1565191" cy="786300"/>
            </a:xfrm>
            <a:prstGeom prst="roundRect">
              <a:avLst>
                <a:gd name="adj" fmla="val 7076"/>
              </a:avLst>
            </a:prstGeom>
            <a:solidFill>
              <a:srgbClr val="CCE5FF"/>
            </a:solidFill>
            <a:ln w="28575" cap="flat" cmpd="sng" algn="ctr">
              <a:noFill/>
              <a:prstDash val="sysDash"/>
              <a:miter lim="800000"/>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日志聚合系统</a:t>
              </a:r>
            </a:p>
          </p:txBody>
        </p:sp>
        <p:sp>
          <p:nvSpPr>
            <p:cNvPr id="332" name="矩形 331">
              <a:extLst>
                <a:ext uri="{FF2B5EF4-FFF2-40B4-BE49-F238E27FC236}">
                  <a16:creationId xmlns:a16="http://schemas.microsoft.com/office/drawing/2014/main" id="{7D0C12A9-4041-622D-5C53-1BFA9EB2946D}"/>
                </a:ext>
              </a:extLst>
            </p:cNvPr>
            <p:cNvSpPr/>
            <p:nvPr/>
          </p:nvSpPr>
          <p:spPr>
            <a:xfrm>
              <a:off x="4725090" y="5748883"/>
              <a:ext cx="1237848" cy="318340"/>
            </a:xfrm>
            <a:prstGeom prst="rect">
              <a:avLst/>
            </a:prstGeom>
            <a:solidFill>
              <a:srgbClr val="8BC5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ELK</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33" name="矩形: 圆角 332">
              <a:extLst>
                <a:ext uri="{FF2B5EF4-FFF2-40B4-BE49-F238E27FC236}">
                  <a16:creationId xmlns:a16="http://schemas.microsoft.com/office/drawing/2014/main" id="{A708650C-66A1-89BD-308D-93AC2EE1BCCF}"/>
                </a:ext>
              </a:extLst>
            </p:cNvPr>
            <p:cNvSpPr/>
            <p:nvPr/>
          </p:nvSpPr>
          <p:spPr>
            <a:xfrm>
              <a:off x="6252767" y="5637027"/>
              <a:ext cx="2349404" cy="786300"/>
            </a:xfrm>
            <a:prstGeom prst="roundRect">
              <a:avLst>
                <a:gd name="adj" fmla="val 5877"/>
              </a:avLst>
            </a:prstGeom>
            <a:solidFill>
              <a:srgbClr val="FFE181"/>
            </a:solidFill>
            <a:ln w="28575" cap="flat" cmpd="sng" algn="ctr">
              <a:noFill/>
              <a:prstDash val="sysDash"/>
              <a:miter lim="800000"/>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消息队列中间件</a:t>
              </a:r>
            </a:p>
          </p:txBody>
        </p:sp>
        <p:sp>
          <p:nvSpPr>
            <p:cNvPr id="334" name="矩形 333">
              <a:extLst>
                <a:ext uri="{FF2B5EF4-FFF2-40B4-BE49-F238E27FC236}">
                  <a16:creationId xmlns:a16="http://schemas.microsoft.com/office/drawing/2014/main" id="{6E793072-AA60-8291-F8BA-0F0AB2A4695F}"/>
                </a:ext>
              </a:extLst>
            </p:cNvPr>
            <p:cNvSpPr/>
            <p:nvPr/>
          </p:nvSpPr>
          <p:spPr>
            <a:xfrm>
              <a:off x="6457215" y="5748883"/>
              <a:ext cx="1923659" cy="318340"/>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RabbitMQ</a:t>
              </a:r>
              <a:r>
                <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a:t>
              </a: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KAFKA…</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35" name="矩形: 圆角 334">
              <a:extLst>
                <a:ext uri="{FF2B5EF4-FFF2-40B4-BE49-F238E27FC236}">
                  <a16:creationId xmlns:a16="http://schemas.microsoft.com/office/drawing/2014/main" id="{2FA074FD-3A30-61DA-CF3E-7B9D68C1E101}"/>
                </a:ext>
              </a:extLst>
            </p:cNvPr>
            <p:cNvSpPr/>
            <p:nvPr/>
          </p:nvSpPr>
          <p:spPr>
            <a:xfrm>
              <a:off x="2193224" y="3025121"/>
              <a:ext cx="6401383" cy="2067522"/>
            </a:xfrm>
            <a:prstGeom prst="roundRect">
              <a:avLst>
                <a:gd name="adj" fmla="val 4336"/>
              </a:avLst>
            </a:prstGeom>
            <a:noFill/>
            <a:ln w="28575" cap="flat" cmpd="sng" algn="ctr">
              <a:solidFill>
                <a:sysClr val="windowText" lastClr="000000">
                  <a:lumMod val="65000"/>
                  <a:lumOff val="35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36" name="矩形: 圆角 335">
              <a:extLst>
                <a:ext uri="{FF2B5EF4-FFF2-40B4-BE49-F238E27FC236}">
                  <a16:creationId xmlns:a16="http://schemas.microsoft.com/office/drawing/2014/main" id="{84DCA6B9-3EF1-2343-953B-406B10EB0FD6}"/>
                </a:ext>
              </a:extLst>
            </p:cNvPr>
            <p:cNvSpPr/>
            <p:nvPr/>
          </p:nvSpPr>
          <p:spPr>
            <a:xfrm>
              <a:off x="2335667" y="3137570"/>
              <a:ext cx="1303020" cy="1834397"/>
            </a:xfrm>
            <a:prstGeom prst="roundRect">
              <a:avLst>
                <a:gd name="adj" fmla="val 4368"/>
              </a:avLst>
            </a:prstGeom>
            <a:solidFill>
              <a:srgbClr val="70AD47">
                <a:lumMod val="20000"/>
                <a:lumOff val="80000"/>
              </a:srgbClr>
            </a:solidFill>
            <a:ln w="28575" cap="flat" cmpd="sng" algn="ctr">
              <a:no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37" name="矩形 336">
              <a:extLst>
                <a:ext uri="{FF2B5EF4-FFF2-40B4-BE49-F238E27FC236}">
                  <a16:creationId xmlns:a16="http://schemas.microsoft.com/office/drawing/2014/main" id="{A9B81C89-2CAC-E325-8316-E91BCC44F84A}"/>
                </a:ext>
              </a:extLst>
            </p:cNvPr>
            <p:cNvSpPr/>
            <p:nvPr/>
          </p:nvSpPr>
          <p:spPr>
            <a:xfrm>
              <a:off x="2473007" y="3323320"/>
              <a:ext cx="982980" cy="318340"/>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Service-A</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38" name="矩形 337">
              <a:extLst>
                <a:ext uri="{FF2B5EF4-FFF2-40B4-BE49-F238E27FC236}">
                  <a16:creationId xmlns:a16="http://schemas.microsoft.com/office/drawing/2014/main" id="{53D378B7-96D8-D963-7779-7D9B8FA21378}"/>
                </a:ext>
              </a:extLst>
            </p:cNvPr>
            <p:cNvSpPr/>
            <p:nvPr/>
          </p:nvSpPr>
          <p:spPr>
            <a:xfrm>
              <a:off x="2473007" y="3772900"/>
              <a:ext cx="982980" cy="318340"/>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Service-A</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39" name="矩形 338">
              <a:extLst>
                <a:ext uri="{FF2B5EF4-FFF2-40B4-BE49-F238E27FC236}">
                  <a16:creationId xmlns:a16="http://schemas.microsoft.com/office/drawing/2014/main" id="{B98C3A45-3DAE-FED1-5F5A-18550A304CF3}"/>
                </a:ext>
              </a:extLst>
            </p:cNvPr>
            <p:cNvSpPr/>
            <p:nvPr/>
          </p:nvSpPr>
          <p:spPr>
            <a:xfrm>
              <a:off x="2473007" y="4184380"/>
              <a:ext cx="982980" cy="318340"/>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Service-A</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40" name="矩形: 圆角 339">
              <a:extLst>
                <a:ext uri="{FF2B5EF4-FFF2-40B4-BE49-F238E27FC236}">
                  <a16:creationId xmlns:a16="http://schemas.microsoft.com/office/drawing/2014/main" id="{E0F7EECD-0398-6F42-D3F0-9CB3E0F563C8}"/>
                </a:ext>
              </a:extLst>
            </p:cNvPr>
            <p:cNvSpPr/>
            <p:nvPr/>
          </p:nvSpPr>
          <p:spPr>
            <a:xfrm>
              <a:off x="4263539" y="3138740"/>
              <a:ext cx="1303020" cy="1834397"/>
            </a:xfrm>
            <a:prstGeom prst="roundRect">
              <a:avLst>
                <a:gd name="adj" fmla="val 2921"/>
              </a:avLst>
            </a:prstGeom>
            <a:solidFill>
              <a:srgbClr val="70AD47">
                <a:lumMod val="20000"/>
                <a:lumOff val="80000"/>
              </a:srgbClr>
            </a:solidFill>
            <a:ln w="28575" cap="flat" cmpd="sng" algn="ctr">
              <a:no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41" name="矩形 340">
              <a:extLst>
                <a:ext uri="{FF2B5EF4-FFF2-40B4-BE49-F238E27FC236}">
                  <a16:creationId xmlns:a16="http://schemas.microsoft.com/office/drawing/2014/main" id="{791EF865-52EA-A217-E222-1B00120EF983}"/>
                </a:ext>
              </a:extLst>
            </p:cNvPr>
            <p:cNvSpPr/>
            <p:nvPr/>
          </p:nvSpPr>
          <p:spPr>
            <a:xfrm>
              <a:off x="4423559" y="3323320"/>
              <a:ext cx="982980" cy="318340"/>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Service-B</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42" name="矩形 341">
              <a:extLst>
                <a:ext uri="{FF2B5EF4-FFF2-40B4-BE49-F238E27FC236}">
                  <a16:creationId xmlns:a16="http://schemas.microsoft.com/office/drawing/2014/main" id="{5FD23B61-CD84-A9D4-D050-F259D51A4560}"/>
                </a:ext>
              </a:extLst>
            </p:cNvPr>
            <p:cNvSpPr/>
            <p:nvPr/>
          </p:nvSpPr>
          <p:spPr>
            <a:xfrm>
              <a:off x="4423559" y="3772900"/>
              <a:ext cx="982980" cy="318340"/>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Service-B</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43" name="矩形 342">
              <a:extLst>
                <a:ext uri="{FF2B5EF4-FFF2-40B4-BE49-F238E27FC236}">
                  <a16:creationId xmlns:a16="http://schemas.microsoft.com/office/drawing/2014/main" id="{1E7617AD-1AED-B515-521D-CEEE69BFD2DE}"/>
                </a:ext>
              </a:extLst>
            </p:cNvPr>
            <p:cNvSpPr/>
            <p:nvPr/>
          </p:nvSpPr>
          <p:spPr>
            <a:xfrm>
              <a:off x="4423559" y="4184380"/>
              <a:ext cx="982980" cy="318340"/>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Service-B</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44" name="矩形: 圆角 343">
              <a:extLst>
                <a:ext uri="{FF2B5EF4-FFF2-40B4-BE49-F238E27FC236}">
                  <a16:creationId xmlns:a16="http://schemas.microsoft.com/office/drawing/2014/main" id="{A07A965E-C1E4-8B31-269D-71C8C0087551}"/>
                </a:ext>
              </a:extLst>
            </p:cNvPr>
            <p:cNvSpPr/>
            <p:nvPr/>
          </p:nvSpPr>
          <p:spPr>
            <a:xfrm>
              <a:off x="6186618" y="3138740"/>
              <a:ext cx="2293525" cy="1834397"/>
            </a:xfrm>
            <a:prstGeom prst="roundRect">
              <a:avLst>
                <a:gd name="adj" fmla="val 4110"/>
              </a:avLst>
            </a:prstGeom>
            <a:solidFill>
              <a:srgbClr val="70AD47">
                <a:lumMod val="20000"/>
                <a:lumOff val="80000"/>
              </a:srgbClr>
            </a:solidFill>
            <a:ln w="28575" cap="flat" cmpd="sng" algn="ctr">
              <a:no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45" name="矩形 344">
              <a:extLst>
                <a:ext uri="{FF2B5EF4-FFF2-40B4-BE49-F238E27FC236}">
                  <a16:creationId xmlns:a16="http://schemas.microsoft.com/office/drawing/2014/main" id="{79E193EB-C16F-72A4-4821-11A2913614A9}"/>
                </a:ext>
              </a:extLst>
            </p:cNvPr>
            <p:cNvSpPr/>
            <p:nvPr/>
          </p:nvSpPr>
          <p:spPr>
            <a:xfrm>
              <a:off x="6346638" y="3323320"/>
              <a:ext cx="761770" cy="318340"/>
            </a:xfrm>
            <a:prstGeom prst="rect">
              <a:avLst/>
            </a:prstGeom>
            <a:solidFill>
              <a:srgbClr val="5DAE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Sidecar</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46" name="矩形 345">
              <a:extLst>
                <a:ext uri="{FF2B5EF4-FFF2-40B4-BE49-F238E27FC236}">
                  <a16:creationId xmlns:a16="http://schemas.microsoft.com/office/drawing/2014/main" id="{2681A39F-706C-FEF4-30A5-0B79F6883153}"/>
                </a:ext>
              </a:extLst>
            </p:cNvPr>
            <p:cNvSpPr/>
            <p:nvPr/>
          </p:nvSpPr>
          <p:spPr>
            <a:xfrm>
              <a:off x="6346638" y="3772900"/>
              <a:ext cx="761770" cy="318340"/>
            </a:xfrm>
            <a:prstGeom prst="rect">
              <a:avLst/>
            </a:prstGeom>
            <a:solidFill>
              <a:srgbClr val="5DAE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Sidecar</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47" name="矩形 346">
              <a:extLst>
                <a:ext uri="{FF2B5EF4-FFF2-40B4-BE49-F238E27FC236}">
                  <a16:creationId xmlns:a16="http://schemas.microsoft.com/office/drawing/2014/main" id="{A1285ED0-D021-16B5-D2D5-3BA606D596E1}"/>
                </a:ext>
              </a:extLst>
            </p:cNvPr>
            <p:cNvSpPr/>
            <p:nvPr/>
          </p:nvSpPr>
          <p:spPr>
            <a:xfrm>
              <a:off x="6346638" y="4184380"/>
              <a:ext cx="761770" cy="318340"/>
            </a:xfrm>
            <a:prstGeom prst="rect">
              <a:avLst/>
            </a:prstGeom>
            <a:solidFill>
              <a:srgbClr val="5DAE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Sidecar</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48" name="矩形: 圆角 347">
              <a:extLst>
                <a:ext uri="{FF2B5EF4-FFF2-40B4-BE49-F238E27FC236}">
                  <a16:creationId xmlns:a16="http://schemas.microsoft.com/office/drawing/2014/main" id="{948B435B-9882-56AD-D35F-CD4EC618F012}"/>
                </a:ext>
              </a:extLst>
            </p:cNvPr>
            <p:cNvSpPr/>
            <p:nvPr/>
          </p:nvSpPr>
          <p:spPr>
            <a:xfrm>
              <a:off x="2235804" y="1099872"/>
              <a:ext cx="2596632" cy="1458361"/>
            </a:xfrm>
            <a:prstGeom prst="roundRect">
              <a:avLst>
                <a:gd name="adj" fmla="val 8264"/>
              </a:avLst>
            </a:prstGeom>
            <a:solidFill>
              <a:srgbClr val="5B9BD5">
                <a:lumMod val="20000"/>
                <a:lumOff val="80000"/>
              </a:srgbClr>
            </a:solidFill>
            <a:ln w="28575" cap="flat" cmpd="sng" algn="ctr">
              <a:no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49" name="矩形 348">
              <a:extLst>
                <a:ext uri="{FF2B5EF4-FFF2-40B4-BE49-F238E27FC236}">
                  <a16:creationId xmlns:a16="http://schemas.microsoft.com/office/drawing/2014/main" id="{061C07C1-A8BB-C34F-7564-0C416A43EAC6}"/>
                </a:ext>
              </a:extLst>
            </p:cNvPr>
            <p:cNvSpPr/>
            <p:nvPr/>
          </p:nvSpPr>
          <p:spPr>
            <a:xfrm>
              <a:off x="3069512" y="1258737"/>
              <a:ext cx="945107" cy="318340"/>
            </a:xfrm>
            <a:prstGeom prst="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err="1">
                  <a:ln>
                    <a:noFill/>
                  </a:ln>
                  <a:solidFill>
                    <a:prstClr val="black"/>
                  </a:solidFill>
                  <a:effectLst/>
                  <a:uLnTx/>
                  <a:uFillTx/>
                  <a:latin typeface="Calibri"/>
                  <a:ea typeface="等线" panose="02010600030101010101" pitchFamily="2" charset="-122"/>
                  <a:cs typeface="+mn-cs"/>
                </a:rPr>
                <a:t>Nacos</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50" name="矩形 349">
              <a:extLst>
                <a:ext uri="{FF2B5EF4-FFF2-40B4-BE49-F238E27FC236}">
                  <a16:creationId xmlns:a16="http://schemas.microsoft.com/office/drawing/2014/main" id="{11126E1A-D9A3-95A8-4A5B-0B8C361A5DF9}"/>
                </a:ext>
              </a:extLst>
            </p:cNvPr>
            <p:cNvSpPr/>
            <p:nvPr/>
          </p:nvSpPr>
          <p:spPr>
            <a:xfrm>
              <a:off x="3785487" y="1885531"/>
              <a:ext cx="945107" cy="318340"/>
            </a:xfrm>
            <a:prstGeom prst="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err="1">
                  <a:ln>
                    <a:noFill/>
                  </a:ln>
                  <a:solidFill>
                    <a:prstClr val="black"/>
                  </a:solidFill>
                  <a:effectLst/>
                  <a:uLnTx/>
                  <a:uFillTx/>
                  <a:latin typeface="Calibri"/>
                  <a:ea typeface="等线" panose="02010600030101010101" pitchFamily="2" charset="-122"/>
                  <a:cs typeface="+mn-cs"/>
                </a:rPr>
                <a:t>Nacos</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51" name="矩形 350">
              <a:extLst>
                <a:ext uri="{FF2B5EF4-FFF2-40B4-BE49-F238E27FC236}">
                  <a16:creationId xmlns:a16="http://schemas.microsoft.com/office/drawing/2014/main" id="{508A05DD-CE6C-5782-979E-5804DFD39B37}"/>
                </a:ext>
              </a:extLst>
            </p:cNvPr>
            <p:cNvSpPr/>
            <p:nvPr/>
          </p:nvSpPr>
          <p:spPr>
            <a:xfrm>
              <a:off x="2372181" y="1888019"/>
              <a:ext cx="945107" cy="318340"/>
            </a:xfrm>
            <a:prstGeom prst="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err="1">
                  <a:ln>
                    <a:noFill/>
                  </a:ln>
                  <a:solidFill>
                    <a:prstClr val="black"/>
                  </a:solidFill>
                  <a:effectLst/>
                  <a:uLnTx/>
                  <a:uFillTx/>
                  <a:latin typeface="Calibri"/>
                  <a:ea typeface="等线" panose="02010600030101010101" pitchFamily="2" charset="-122"/>
                  <a:cs typeface="+mn-cs"/>
                </a:rPr>
                <a:t>Nacos</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52" name="矩形: 圆角 351">
              <a:extLst>
                <a:ext uri="{FF2B5EF4-FFF2-40B4-BE49-F238E27FC236}">
                  <a16:creationId xmlns:a16="http://schemas.microsoft.com/office/drawing/2014/main" id="{0B06A59F-4206-EFA4-9A16-01AD57CA9F69}"/>
                </a:ext>
              </a:extLst>
            </p:cNvPr>
            <p:cNvSpPr/>
            <p:nvPr/>
          </p:nvSpPr>
          <p:spPr>
            <a:xfrm>
              <a:off x="5960310" y="1885530"/>
              <a:ext cx="2635040" cy="675789"/>
            </a:xfrm>
            <a:prstGeom prst="roundRect">
              <a:avLst>
                <a:gd name="adj" fmla="val 11087"/>
              </a:avLst>
            </a:prstGeom>
            <a:solidFill>
              <a:srgbClr val="FFE2C5"/>
            </a:solidFill>
            <a:ln w="28575" cap="flat" cmpd="sng" algn="ctr">
              <a:noFill/>
              <a:prstDash val="sysDash"/>
              <a:miter lim="800000"/>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分布式任务调度系统</a:t>
              </a:r>
            </a:p>
          </p:txBody>
        </p:sp>
        <p:sp>
          <p:nvSpPr>
            <p:cNvPr id="353" name="矩形 352">
              <a:extLst>
                <a:ext uri="{FF2B5EF4-FFF2-40B4-BE49-F238E27FC236}">
                  <a16:creationId xmlns:a16="http://schemas.microsoft.com/office/drawing/2014/main" id="{9A6CD8F4-1DB5-1620-CAA7-279A69822B1D}"/>
                </a:ext>
              </a:extLst>
            </p:cNvPr>
            <p:cNvSpPr/>
            <p:nvPr/>
          </p:nvSpPr>
          <p:spPr>
            <a:xfrm>
              <a:off x="6194237" y="1997606"/>
              <a:ext cx="2181625" cy="260378"/>
            </a:xfrm>
            <a:prstGeom prst="rect">
              <a:avLst/>
            </a:prstGeom>
            <a:solidFill>
              <a:srgbClr val="FFB36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quartz</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54" name="矩形: 圆角 353">
              <a:extLst>
                <a:ext uri="{FF2B5EF4-FFF2-40B4-BE49-F238E27FC236}">
                  <a16:creationId xmlns:a16="http://schemas.microsoft.com/office/drawing/2014/main" id="{9011A417-0DE0-AC69-73E2-AB276702FFC7}"/>
                </a:ext>
              </a:extLst>
            </p:cNvPr>
            <p:cNvSpPr/>
            <p:nvPr/>
          </p:nvSpPr>
          <p:spPr>
            <a:xfrm>
              <a:off x="8783739" y="1860767"/>
              <a:ext cx="3045693" cy="4568315"/>
            </a:xfrm>
            <a:prstGeom prst="roundRect">
              <a:avLst>
                <a:gd name="adj" fmla="val 5342"/>
              </a:avLst>
            </a:prstGeom>
            <a:noFill/>
            <a:ln w="28575" cap="flat" cmpd="sng" algn="ctr">
              <a:solidFill>
                <a:srgbClr val="ED7D31">
                  <a:lumMod val="75000"/>
                </a:srgb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55" name="文本框 354">
              <a:extLst>
                <a:ext uri="{FF2B5EF4-FFF2-40B4-BE49-F238E27FC236}">
                  <a16:creationId xmlns:a16="http://schemas.microsoft.com/office/drawing/2014/main" id="{F1E67749-23EF-137F-D564-3C2BE0B41207}"/>
                </a:ext>
              </a:extLst>
            </p:cNvPr>
            <p:cNvSpPr txBox="1"/>
            <p:nvPr/>
          </p:nvSpPr>
          <p:spPr>
            <a:xfrm>
              <a:off x="2547759" y="4612763"/>
              <a:ext cx="966726" cy="31464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服务集群</a:t>
              </a:r>
            </a:p>
          </p:txBody>
        </p:sp>
        <p:sp>
          <p:nvSpPr>
            <p:cNvPr id="356" name="文本框 355">
              <a:extLst>
                <a:ext uri="{FF2B5EF4-FFF2-40B4-BE49-F238E27FC236}">
                  <a16:creationId xmlns:a16="http://schemas.microsoft.com/office/drawing/2014/main" id="{BB80F0C4-0AD7-C18C-3118-B39072EB7715}"/>
                </a:ext>
              </a:extLst>
            </p:cNvPr>
            <p:cNvSpPr txBox="1"/>
            <p:nvPr/>
          </p:nvSpPr>
          <p:spPr>
            <a:xfrm>
              <a:off x="4483350" y="4610985"/>
              <a:ext cx="953955" cy="31464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服务集群</a:t>
              </a:r>
            </a:p>
          </p:txBody>
        </p:sp>
        <p:sp>
          <p:nvSpPr>
            <p:cNvPr id="357" name="文本框 356">
              <a:extLst>
                <a:ext uri="{FF2B5EF4-FFF2-40B4-BE49-F238E27FC236}">
                  <a16:creationId xmlns:a16="http://schemas.microsoft.com/office/drawing/2014/main" id="{1D5C3BFB-F629-F7CA-566E-DF184D6D27C9}"/>
                </a:ext>
              </a:extLst>
            </p:cNvPr>
            <p:cNvSpPr txBox="1"/>
            <p:nvPr/>
          </p:nvSpPr>
          <p:spPr>
            <a:xfrm>
              <a:off x="6841838" y="4614866"/>
              <a:ext cx="1164668" cy="31464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异构服务集群</a:t>
              </a:r>
            </a:p>
          </p:txBody>
        </p:sp>
        <p:sp>
          <p:nvSpPr>
            <p:cNvPr id="358" name="矩形 357">
              <a:extLst>
                <a:ext uri="{FF2B5EF4-FFF2-40B4-BE49-F238E27FC236}">
                  <a16:creationId xmlns:a16="http://schemas.microsoft.com/office/drawing/2014/main" id="{BBA48224-9D05-64F9-0D80-957AB82E1DD6}"/>
                </a:ext>
              </a:extLst>
            </p:cNvPr>
            <p:cNvSpPr/>
            <p:nvPr/>
          </p:nvSpPr>
          <p:spPr>
            <a:xfrm>
              <a:off x="7604538" y="3323320"/>
              <a:ext cx="732659" cy="318340"/>
            </a:xfrm>
            <a:prstGeom prst="rect">
              <a:avLst/>
            </a:prstGeom>
            <a:solidFill>
              <a:srgbClr val="99CC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异构服务</a:t>
              </a:r>
            </a:p>
          </p:txBody>
        </p:sp>
        <p:sp>
          <p:nvSpPr>
            <p:cNvPr id="359" name="矩形 358">
              <a:extLst>
                <a:ext uri="{FF2B5EF4-FFF2-40B4-BE49-F238E27FC236}">
                  <a16:creationId xmlns:a16="http://schemas.microsoft.com/office/drawing/2014/main" id="{D131D58B-B06D-4B0B-ECE6-BBB68FE12FB3}"/>
                </a:ext>
              </a:extLst>
            </p:cNvPr>
            <p:cNvSpPr/>
            <p:nvPr/>
          </p:nvSpPr>
          <p:spPr>
            <a:xfrm>
              <a:off x="7604538" y="3772900"/>
              <a:ext cx="732659" cy="318340"/>
            </a:xfrm>
            <a:prstGeom prst="rect">
              <a:avLst/>
            </a:prstGeom>
            <a:solidFill>
              <a:srgbClr val="99CC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异构服务</a:t>
              </a:r>
            </a:p>
          </p:txBody>
        </p:sp>
        <p:sp>
          <p:nvSpPr>
            <p:cNvPr id="360" name="矩形 359">
              <a:extLst>
                <a:ext uri="{FF2B5EF4-FFF2-40B4-BE49-F238E27FC236}">
                  <a16:creationId xmlns:a16="http://schemas.microsoft.com/office/drawing/2014/main" id="{376F906A-ACFB-3B94-1D0D-61ED0F7B54AB}"/>
                </a:ext>
              </a:extLst>
            </p:cNvPr>
            <p:cNvSpPr/>
            <p:nvPr/>
          </p:nvSpPr>
          <p:spPr>
            <a:xfrm>
              <a:off x="7604538" y="4184380"/>
              <a:ext cx="732659" cy="318340"/>
            </a:xfrm>
            <a:prstGeom prst="rect">
              <a:avLst/>
            </a:prstGeom>
            <a:solidFill>
              <a:srgbClr val="99CC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异构服务</a:t>
              </a:r>
            </a:p>
          </p:txBody>
        </p:sp>
        <p:sp>
          <p:nvSpPr>
            <p:cNvPr id="361" name="矩形: 圆角 360">
              <a:extLst>
                <a:ext uri="{FF2B5EF4-FFF2-40B4-BE49-F238E27FC236}">
                  <a16:creationId xmlns:a16="http://schemas.microsoft.com/office/drawing/2014/main" id="{9CAE23AC-D425-9295-D514-D6B93DA121F3}"/>
                </a:ext>
              </a:extLst>
            </p:cNvPr>
            <p:cNvSpPr/>
            <p:nvPr/>
          </p:nvSpPr>
          <p:spPr>
            <a:xfrm>
              <a:off x="5960310" y="1097189"/>
              <a:ext cx="5857568" cy="675789"/>
            </a:xfrm>
            <a:prstGeom prst="roundRect">
              <a:avLst/>
            </a:prstGeom>
            <a:solidFill>
              <a:srgbClr val="FFD5EA"/>
            </a:solidFill>
            <a:ln w="28575" cap="flat" cmpd="sng" algn="ctr">
              <a:noFill/>
              <a:prstDash val="sysDash"/>
              <a:miter lim="800000"/>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服务监控中心</a:t>
              </a:r>
            </a:p>
          </p:txBody>
        </p:sp>
        <p:sp>
          <p:nvSpPr>
            <p:cNvPr id="362" name="矩形 361">
              <a:extLst>
                <a:ext uri="{FF2B5EF4-FFF2-40B4-BE49-F238E27FC236}">
                  <a16:creationId xmlns:a16="http://schemas.microsoft.com/office/drawing/2014/main" id="{5D89E524-EE7C-9291-17E9-F7924CF444F1}"/>
                </a:ext>
              </a:extLst>
            </p:cNvPr>
            <p:cNvSpPr/>
            <p:nvPr/>
          </p:nvSpPr>
          <p:spPr>
            <a:xfrm>
              <a:off x="6186618" y="1178371"/>
              <a:ext cx="5392962" cy="313598"/>
            </a:xfrm>
            <a:prstGeom prst="rect">
              <a:avLst/>
            </a:prstGeom>
            <a:solidFill>
              <a:srgbClr val="FFA7D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Spring Boot Admin Server</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63" name="矩形: 圆角 362">
              <a:extLst>
                <a:ext uri="{FF2B5EF4-FFF2-40B4-BE49-F238E27FC236}">
                  <a16:creationId xmlns:a16="http://schemas.microsoft.com/office/drawing/2014/main" id="{972DBAB7-49EE-4992-58DF-B7181457FE0C}"/>
                </a:ext>
              </a:extLst>
            </p:cNvPr>
            <p:cNvSpPr/>
            <p:nvPr/>
          </p:nvSpPr>
          <p:spPr>
            <a:xfrm>
              <a:off x="8894340" y="1988476"/>
              <a:ext cx="1635399" cy="1029343"/>
            </a:xfrm>
            <a:prstGeom prst="roundRect">
              <a:avLst>
                <a:gd name="adj" fmla="val 5877"/>
              </a:avLst>
            </a:prstGeom>
            <a:solidFill>
              <a:srgbClr val="FFFF99"/>
            </a:solidFill>
            <a:ln w="28575" cap="flat" cmpd="sng" algn="ctr">
              <a:noFill/>
              <a:prstDash val="sysDash"/>
              <a:miter lim="800000"/>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分布式资源储存服务</a:t>
              </a:r>
            </a:p>
          </p:txBody>
        </p:sp>
        <p:sp>
          <p:nvSpPr>
            <p:cNvPr id="364" name="矩形 363">
              <a:extLst>
                <a:ext uri="{FF2B5EF4-FFF2-40B4-BE49-F238E27FC236}">
                  <a16:creationId xmlns:a16="http://schemas.microsoft.com/office/drawing/2014/main" id="{F7B4F38E-3630-C63E-F82C-2DB9960B4980}"/>
                </a:ext>
              </a:extLst>
            </p:cNvPr>
            <p:cNvSpPr/>
            <p:nvPr/>
          </p:nvSpPr>
          <p:spPr>
            <a:xfrm>
              <a:off x="9060578" y="2148416"/>
              <a:ext cx="1299337" cy="528919"/>
            </a:xfrm>
            <a:prstGeom prst="rect">
              <a:avLst/>
            </a:prstGeom>
            <a:solidFill>
              <a:srgbClr val="FFE18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err="1">
                  <a:ln>
                    <a:noFill/>
                  </a:ln>
                  <a:solidFill>
                    <a:prstClr val="black"/>
                  </a:solidFill>
                  <a:effectLst/>
                  <a:uLnTx/>
                  <a:uFillTx/>
                  <a:latin typeface="Calibri"/>
                  <a:ea typeface="等线" panose="02010600030101010101" pitchFamily="2" charset="-122"/>
                  <a:cs typeface="+mn-cs"/>
                </a:rPr>
                <a:t>Minio</a:t>
              </a:r>
              <a:r>
                <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 、</a:t>
              </a:r>
              <a:endPar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err="1">
                  <a:ln>
                    <a:noFill/>
                  </a:ln>
                  <a:solidFill>
                    <a:prstClr val="black"/>
                  </a:solidFill>
                  <a:effectLst/>
                  <a:uLnTx/>
                  <a:uFillTx/>
                  <a:latin typeface="Calibri"/>
                  <a:ea typeface="等线" panose="02010600030101010101" pitchFamily="2" charset="-122"/>
                  <a:cs typeface="+mn-cs"/>
                </a:rPr>
                <a:t>FastDFS</a:t>
              </a: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65" name="矩形: 圆角 364">
              <a:extLst>
                <a:ext uri="{FF2B5EF4-FFF2-40B4-BE49-F238E27FC236}">
                  <a16:creationId xmlns:a16="http://schemas.microsoft.com/office/drawing/2014/main" id="{3F572A64-7BEF-08A1-777A-D9EE008655CC}"/>
                </a:ext>
              </a:extLst>
            </p:cNvPr>
            <p:cNvSpPr/>
            <p:nvPr/>
          </p:nvSpPr>
          <p:spPr>
            <a:xfrm>
              <a:off x="8894340" y="3125355"/>
              <a:ext cx="1635399" cy="1032589"/>
            </a:xfrm>
            <a:prstGeom prst="roundRect">
              <a:avLst>
                <a:gd name="adj" fmla="val 5877"/>
              </a:avLst>
            </a:prstGeom>
            <a:solidFill>
              <a:srgbClr val="FFFF99"/>
            </a:solidFill>
            <a:ln w="28575" cap="flat" cmpd="sng" algn="ctr">
              <a:noFill/>
              <a:prstDash val="sysDash"/>
              <a:miter lim="800000"/>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数据检索</a:t>
              </a: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缓存服务</a:t>
              </a:r>
            </a:p>
          </p:txBody>
        </p:sp>
        <p:sp>
          <p:nvSpPr>
            <p:cNvPr id="366" name="矩形 365">
              <a:extLst>
                <a:ext uri="{FF2B5EF4-FFF2-40B4-BE49-F238E27FC236}">
                  <a16:creationId xmlns:a16="http://schemas.microsoft.com/office/drawing/2014/main" id="{D316CB2D-A154-B852-3E62-755D27E8167C}"/>
                </a:ext>
              </a:extLst>
            </p:cNvPr>
            <p:cNvSpPr/>
            <p:nvPr/>
          </p:nvSpPr>
          <p:spPr>
            <a:xfrm>
              <a:off x="9059473" y="3284525"/>
              <a:ext cx="1300441" cy="517310"/>
            </a:xfrm>
            <a:prstGeom prst="rect">
              <a:avLst/>
            </a:prstGeom>
            <a:solidFill>
              <a:srgbClr val="FFE18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err="1">
                  <a:ln>
                    <a:noFill/>
                  </a:ln>
                  <a:solidFill>
                    <a:prstClr val="black"/>
                  </a:solidFill>
                  <a:effectLst/>
                  <a:uLnTx/>
                  <a:uFillTx/>
                  <a:latin typeface="Calibri"/>
                  <a:ea typeface="等线" panose="02010600030101010101" pitchFamily="2" charset="-122"/>
                  <a:cs typeface="+mn-cs"/>
                </a:rPr>
                <a:t>ElasticSearch</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67" name="矩形: 圆角 366">
              <a:extLst>
                <a:ext uri="{FF2B5EF4-FFF2-40B4-BE49-F238E27FC236}">
                  <a16:creationId xmlns:a16="http://schemas.microsoft.com/office/drawing/2014/main" id="{DCAFC17F-4207-73FD-0F15-06E6FDF1386E}"/>
                </a:ext>
              </a:extLst>
            </p:cNvPr>
            <p:cNvSpPr/>
            <p:nvPr/>
          </p:nvSpPr>
          <p:spPr>
            <a:xfrm>
              <a:off x="8894340" y="4315270"/>
              <a:ext cx="1635399" cy="923124"/>
            </a:xfrm>
            <a:prstGeom prst="roundRect">
              <a:avLst>
                <a:gd name="adj" fmla="val 5877"/>
              </a:avLst>
            </a:prstGeom>
            <a:solidFill>
              <a:srgbClr val="FFFF99"/>
            </a:solidFill>
            <a:ln w="28575" cap="flat" cmpd="sng" algn="ctr">
              <a:noFill/>
              <a:prstDash val="sysDash"/>
              <a:miter lim="800000"/>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缓存服务</a:t>
              </a:r>
            </a:p>
          </p:txBody>
        </p:sp>
        <p:sp>
          <p:nvSpPr>
            <p:cNvPr id="368" name="矩形 367">
              <a:extLst>
                <a:ext uri="{FF2B5EF4-FFF2-40B4-BE49-F238E27FC236}">
                  <a16:creationId xmlns:a16="http://schemas.microsoft.com/office/drawing/2014/main" id="{8F5DDE87-12AF-5670-F529-EBC2FA12D1AD}"/>
                </a:ext>
              </a:extLst>
            </p:cNvPr>
            <p:cNvSpPr/>
            <p:nvPr/>
          </p:nvSpPr>
          <p:spPr>
            <a:xfrm>
              <a:off x="9057649" y="4465998"/>
              <a:ext cx="1302265" cy="458834"/>
            </a:xfrm>
            <a:prstGeom prst="rect">
              <a:avLst/>
            </a:prstGeom>
            <a:solidFill>
              <a:srgbClr val="FFE18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Redis</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69" name="矩形: 圆角 368">
              <a:extLst>
                <a:ext uri="{FF2B5EF4-FFF2-40B4-BE49-F238E27FC236}">
                  <a16:creationId xmlns:a16="http://schemas.microsoft.com/office/drawing/2014/main" id="{D45FF230-210B-443A-2DF8-1F612BA5E06F}"/>
                </a:ext>
              </a:extLst>
            </p:cNvPr>
            <p:cNvSpPr/>
            <p:nvPr/>
          </p:nvSpPr>
          <p:spPr>
            <a:xfrm>
              <a:off x="8894341" y="5388699"/>
              <a:ext cx="1631578" cy="923124"/>
            </a:xfrm>
            <a:prstGeom prst="roundRect">
              <a:avLst>
                <a:gd name="adj" fmla="val 5877"/>
              </a:avLst>
            </a:prstGeom>
            <a:solidFill>
              <a:srgbClr val="FFFF99"/>
            </a:solidFill>
            <a:ln w="28575" cap="flat" cmpd="sng" algn="ctr">
              <a:noFill/>
              <a:prstDash val="sysDash"/>
              <a:miter lim="800000"/>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数据库</a:t>
              </a:r>
            </a:p>
          </p:txBody>
        </p:sp>
        <p:sp>
          <p:nvSpPr>
            <p:cNvPr id="370" name="矩形 369">
              <a:extLst>
                <a:ext uri="{FF2B5EF4-FFF2-40B4-BE49-F238E27FC236}">
                  <a16:creationId xmlns:a16="http://schemas.microsoft.com/office/drawing/2014/main" id="{FF07F46E-80CF-6F31-ED72-0BCA034BBB6E}"/>
                </a:ext>
              </a:extLst>
            </p:cNvPr>
            <p:cNvSpPr/>
            <p:nvPr/>
          </p:nvSpPr>
          <p:spPr>
            <a:xfrm>
              <a:off x="9059567" y="5522461"/>
              <a:ext cx="1300347" cy="506855"/>
            </a:xfrm>
            <a:prstGeom prst="rect">
              <a:avLst/>
            </a:prstGeom>
            <a:solidFill>
              <a:srgbClr val="FFE18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err="1">
                  <a:ln>
                    <a:noFill/>
                  </a:ln>
                  <a:solidFill>
                    <a:prstClr val="black"/>
                  </a:solidFill>
                  <a:effectLst/>
                  <a:uLnTx/>
                  <a:uFillTx/>
                  <a:latin typeface="Calibri"/>
                  <a:ea typeface="等线" panose="02010600030101010101" pitchFamily="2" charset="-122"/>
                  <a:cs typeface="+mn-cs"/>
                </a:rPr>
                <a:t>MySql</a:t>
              </a:r>
              <a:r>
                <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 、</a:t>
              </a:r>
              <a:endPar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Oracle…</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sp>
          <p:nvSpPr>
            <p:cNvPr id="371" name="矩形: 圆角 370">
              <a:extLst>
                <a:ext uri="{FF2B5EF4-FFF2-40B4-BE49-F238E27FC236}">
                  <a16:creationId xmlns:a16="http://schemas.microsoft.com/office/drawing/2014/main" id="{66CA997C-2A55-90A8-681E-AD8FCBDF946D}"/>
                </a:ext>
              </a:extLst>
            </p:cNvPr>
            <p:cNvSpPr/>
            <p:nvPr/>
          </p:nvSpPr>
          <p:spPr>
            <a:xfrm rot="16200000">
              <a:off x="9227642" y="3809051"/>
              <a:ext cx="4323347" cy="682196"/>
            </a:xfrm>
            <a:prstGeom prst="roundRect">
              <a:avLst>
                <a:gd name="adj" fmla="val 12786"/>
              </a:avLst>
            </a:prstGeom>
            <a:solidFill>
              <a:srgbClr val="E2C5FF"/>
            </a:solidFill>
            <a:ln w="28575" cap="flat" cmpd="sng" algn="ctr">
              <a:noFill/>
              <a:prstDash val="sysDash"/>
              <a:miter lim="800000"/>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数据同步服务</a:t>
              </a:r>
            </a:p>
          </p:txBody>
        </p:sp>
        <p:sp>
          <p:nvSpPr>
            <p:cNvPr id="372" name="矩形 371">
              <a:extLst>
                <a:ext uri="{FF2B5EF4-FFF2-40B4-BE49-F238E27FC236}">
                  <a16:creationId xmlns:a16="http://schemas.microsoft.com/office/drawing/2014/main" id="{C0104730-EB1A-66BB-23F8-999123356E48}"/>
                </a:ext>
              </a:extLst>
            </p:cNvPr>
            <p:cNvSpPr/>
            <p:nvPr/>
          </p:nvSpPr>
          <p:spPr>
            <a:xfrm rot="16200000">
              <a:off x="9678957" y="4102154"/>
              <a:ext cx="3278901" cy="318340"/>
            </a:xfrm>
            <a:prstGeom prst="rect">
              <a:avLst/>
            </a:prstGeom>
            <a:solidFill>
              <a:srgbClr val="CC9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rPr>
                <a:t>NIFI</a:t>
              </a:r>
              <a:endParaRPr kumimoji="0" lang="zh-CN" altLang="en-US" sz="1000" b="0" i="0" u="none" strike="noStrike" kern="0" cap="none" spc="0" normalizeH="0" baseline="0" noProof="0" dirty="0">
                <a:ln>
                  <a:noFill/>
                </a:ln>
                <a:solidFill>
                  <a:prstClr val="black"/>
                </a:solidFill>
                <a:effectLst/>
                <a:uLnTx/>
                <a:uFillTx/>
                <a:latin typeface="Calibri"/>
                <a:ea typeface="等线" panose="02010600030101010101" pitchFamily="2" charset="-122"/>
                <a:cs typeface="+mn-cs"/>
              </a:endParaRPr>
            </a:p>
          </p:txBody>
        </p:sp>
        <p:cxnSp>
          <p:nvCxnSpPr>
            <p:cNvPr id="373" name="直接箭头连接符 372">
              <a:extLst>
                <a:ext uri="{FF2B5EF4-FFF2-40B4-BE49-F238E27FC236}">
                  <a16:creationId xmlns:a16="http://schemas.microsoft.com/office/drawing/2014/main" id="{A9C6EEA5-9EAF-A517-CEEB-321CF9DDA443}"/>
                </a:ext>
              </a:extLst>
            </p:cNvPr>
            <p:cNvCxnSpPr>
              <a:cxnSpLocks/>
            </p:cNvCxnSpPr>
            <p:nvPr/>
          </p:nvCxnSpPr>
          <p:spPr>
            <a:xfrm>
              <a:off x="741728" y="1544153"/>
              <a:ext cx="0" cy="1494308"/>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cxnSp>
          <p:nvCxnSpPr>
            <p:cNvPr id="374" name="连接符: 肘形 373">
              <a:extLst>
                <a:ext uri="{FF2B5EF4-FFF2-40B4-BE49-F238E27FC236}">
                  <a16:creationId xmlns:a16="http://schemas.microsoft.com/office/drawing/2014/main" id="{EA449DE6-B0DD-D901-984A-86CDE088B75F}"/>
                </a:ext>
              </a:extLst>
            </p:cNvPr>
            <p:cNvCxnSpPr>
              <a:cxnSpLocks/>
              <a:stCxn id="322" idx="0"/>
              <a:endCxn id="348" idx="1"/>
            </p:cNvCxnSpPr>
            <p:nvPr/>
          </p:nvCxnSpPr>
          <p:spPr>
            <a:xfrm rot="5400000" flipH="1" flipV="1">
              <a:off x="1034697" y="1830953"/>
              <a:ext cx="1203007" cy="1199208"/>
            </a:xfrm>
            <a:prstGeom prst="bentConnector2">
              <a:avLst/>
            </a:prstGeom>
            <a:noFill/>
            <a:ln w="19050" cap="flat" cmpd="sng" algn="ctr">
              <a:solidFill>
                <a:sysClr val="windowText" lastClr="000000">
                  <a:lumMod val="75000"/>
                  <a:lumOff val="25000"/>
                </a:sysClr>
              </a:solidFill>
              <a:prstDash val="solid"/>
              <a:miter lim="800000"/>
              <a:tailEnd type="triangle"/>
            </a:ln>
            <a:effectLst/>
          </p:spPr>
        </p:cxnSp>
        <p:cxnSp>
          <p:nvCxnSpPr>
            <p:cNvPr id="375" name="直接箭头连接符 374">
              <a:extLst>
                <a:ext uri="{FF2B5EF4-FFF2-40B4-BE49-F238E27FC236}">
                  <a16:creationId xmlns:a16="http://schemas.microsoft.com/office/drawing/2014/main" id="{BE22F493-6C1D-96C0-9B86-3EAF83EB05A4}"/>
                </a:ext>
              </a:extLst>
            </p:cNvPr>
            <p:cNvCxnSpPr>
              <a:cxnSpLocks/>
            </p:cNvCxnSpPr>
            <p:nvPr/>
          </p:nvCxnSpPr>
          <p:spPr>
            <a:xfrm flipV="1">
              <a:off x="3111435" y="1575833"/>
              <a:ext cx="224777" cy="312186"/>
            </a:xfrm>
            <a:prstGeom prst="straightConnector1">
              <a:avLst/>
            </a:prstGeom>
            <a:noFill/>
            <a:ln w="19050" cap="flat" cmpd="sng" algn="ctr">
              <a:solidFill>
                <a:sysClr val="windowText" lastClr="000000">
                  <a:lumMod val="50000"/>
                  <a:lumOff val="50000"/>
                </a:sysClr>
              </a:solidFill>
              <a:prstDash val="solid"/>
              <a:miter lim="800000"/>
              <a:headEnd type="triangle"/>
              <a:tailEnd type="triangle"/>
            </a:ln>
            <a:effectLst/>
          </p:spPr>
        </p:cxnSp>
        <p:cxnSp>
          <p:nvCxnSpPr>
            <p:cNvPr id="376" name="直接箭头连接符 375">
              <a:extLst>
                <a:ext uri="{FF2B5EF4-FFF2-40B4-BE49-F238E27FC236}">
                  <a16:creationId xmlns:a16="http://schemas.microsoft.com/office/drawing/2014/main" id="{022709BB-FD89-D287-9059-0587395D9FF3}"/>
                </a:ext>
              </a:extLst>
            </p:cNvPr>
            <p:cNvCxnSpPr>
              <a:cxnSpLocks/>
            </p:cNvCxnSpPr>
            <p:nvPr/>
          </p:nvCxnSpPr>
          <p:spPr>
            <a:xfrm flipH="1" flipV="1">
              <a:off x="3714899" y="1575833"/>
              <a:ext cx="253582" cy="309698"/>
            </a:xfrm>
            <a:prstGeom prst="straightConnector1">
              <a:avLst/>
            </a:prstGeom>
            <a:noFill/>
            <a:ln w="19050" cap="flat" cmpd="sng" algn="ctr">
              <a:solidFill>
                <a:sysClr val="windowText" lastClr="000000">
                  <a:lumMod val="50000"/>
                  <a:lumOff val="50000"/>
                </a:sysClr>
              </a:solidFill>
              <a:prstDash val="solid"/>
              <a:miter lim="800000"/>
              <a:headEnd type="triangle"/>
              <a:tailEnd type="triangle"/>
            </a:ln>
            <a:effectLst/>
          </p:spPr>
        </p:cxnSp>
        <p:cxnSp>
          <p:nvCxnSpPr>
            <p:cNvPr id="377" name="直接箭头连接符 376">
              <a:extLst>
                <a:ext uri="{FF2B5EF4-FFF2-40B4-BE49-F238E27FC236}">
                  <a16:creationId xmlns:a16="http://schemas.microsoft.com/office/drawing/2014/main" id="{11EDAB8A-F863-396B-8F4B-C9BA78571EA3}"/>
                </a:ext>
              </a:extLst>
            </p:cNvPr>
            <p:cNvCxnSpPr>
              <a:cxnSpLocks/>
              <a:stCxn id="350" idx="1"/>
              <a:endCxn id="351" idx="3"/>
            </p:cNvCxnSpPr>
            <p:nvPr/>
          </p:nvCxnSpPr>
          <p:spPr>
            <a:xfrm flipH="1">
              <a:off x="3317288" y="2044701"/>
              <a:ext cx="468199" cy="2488"/>
            </a:xfrm>
            <a:prstGeom prst="straightConnector1">
              <a:avLst/>
            </a:prstGeom>
            <a:noFill/>
            <a:ln w="19050" cap="flat" cmpd="sng" algn="ctr">
              <a:solidFill>
                <a:sysClr val="windowText" lastClr="000000">
                  <a:lumMod val="50000"/>
                  <a:lumOff val="50000"/>
                </a:sysClr>
              </a:solidFill>
              <a:prstDash val="solid"/>
              <a:miter lim="800000"/>
              <a:headEnd type="triangle"/>
              <a:tailEnd type="triangle"/>
            </a:ln>
            <a:effectLst/>
          </p:spPr>
        </p:cxnSp>
        <p:sp>
          <p:nvSpPr>
            <p:cNvPr id="378" name="文本框 377">
              <a:extLst>
                <a:ext uri="{FF2B5EF4-FFF2-40B4-BE49-F238E27FC236}">
                  <a16:creationId xmlns:a16="http://schemas.microsoft.com/office/drawing/2014/main" id="{E8333571-A453-E59F-79FA-A13DCBAA4026}"/>
                </a:ext>
              </a:extLst>
            </p:cNvPr>
            <p:cNvSpPr txBox="1"/>
            <p:nvPr/>
          </p:nvSpPr>
          <p:spPr>
            <a:xfrm>
              <a:off x="2351148" y="2257984"/>
              <a:ext cx="2456616" cy="31464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服务注册中心</a:t>
              </a: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配置管理中心集群</a:t>
              </a:r>
            </a:p>
          </p:txBody>
        </p:sp>
        <p:sp>
          <p:nvSpPr>
            <p:cNvPr id="379" name="文本框 378">
              <a:extLst>
                <a:ext uri="{FF2B5EF4-FFF2-40B4-BE49-F238E27FC236}">
                  <a16:creationId xmlns:a16="http://schemas.microsoft.com/office/drawing/2014/main" id="{31FAD9D9-FA4A-C80D-A5CB-8D2FC53B1A77}"/>
                </a:ext>
              </a:extLst>
            </p:cNvPr>
            <p:cNvSpPr txBox="1"/>
            <p:nvPr/>
          </p:nvSpPr>
          <p:spPr>
            <a:xfrm>
              <a:off x="7093272" y="3459591"/>
              <a:ext cx="519760" cy="2517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proxy</a:t>
              </a:r>
              <a:endParaRPr kumimoji="0" lang="zh-CN" altLang="en-US" sz="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cxnSp>
          <p:nvCxnSpPr>
            <p:cNvPr id="380" name="直接箭头连接符 379">
              <a:extLst>
                <a:ext uri="{FF2B5EF4-FFF2-40B4-BE49-F238E27FC236}">
                  <a16:creationId xmlns:a16="http://schemas.microsoft.com/office/drawing/2014/main" id="{D237EAFD-DC36-86D9-1CDB-0BF1D059EB85}"/>
                </a:ext>
              </a:extLst>
            </p:cNvPr>
            <p:cNvCxnSpPr>
              <a:cxnSpLocks/>
              <a:endCxn id="361" idx="1"/>
            </p:cNvCxnSpPr>
            <p:nvPr/>
          </p:nvCxnSpPr>
          <p:spPr>
            <a:xfrm>
              <a:off x="4832436" y="1435084"/>
              <a:ext cx="1127874"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sp>
          <p:nvSpPr>
            <p:cNvPr id="381" name="文本框 380">
              <a:extLst>
                <a:ext uri="{FF2B5EF4-FFF2-40B4-BE49-F238E27FC236}">
                  <a16:creationId xmlns:a16="http://schemas.microsoft.com/office/drawing/2014/main" id="{4F930E6B-486D-A18C-986E-D7AF6AAC6209}"/>
                </a:ext>
              </a:extLst>
            </p:cNvPr>
            <p:cNvSpPr txBox="1"/>
            <p:nvPr/>
          </p:nvSpPr>
          <p:spPr>
            <a:xfrm>
              <a:off x="4900533" y="1179891"/>
              <a:ext cx="1062504" cy="29367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获取服务列表</a:t>
              </a:r>
            </a:p>
          </p:txBody>
        </p:sp>
        <p:cxnSp>
          <p:nvCxnSpPr>
            <p:cNvPr id="382" name="直接箭头连接符 381">
              <a:extLst>
                <a:ext uri="{FF2B5EF4-FFF2-40B4-BE49-F238E27FC236}">
                  <a16:creationId xmlns:a16="http://schemas.microsoft.com/office/drawing/2014/main" id="{48EE5CB3-C5FB-4B91-FDD9-21BA63830D46}"/>
                </a:ext>
              </a:extLst>
            </p:cNvPr>
            <p:cNvCxnSpPr>
              <a:cxnSpLocks/>
            </p:cNvCxnSpPr>
            <p:nvPr/>
          </p:nvCxnSpPr>
          <p:spPr>
            <a:xfrm flipV="1">
              <a:off x="2987177" y="2589095"/>
              <a:ext cx="0" cy="428406"/>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cxnSp>
          <p:nvCxnSpPr>
            <p:cNvPr id="383" name="直接箭头连接符 382">
              <a:extLst>
                <a:ext uri="{FF2B5EF4-FFF2-40B4-BE49-F238E27FC236}">
                  <a16:creationId xmlns:a16="http://schemas.microsoft.com/office/drawing/2014/main" id="{EFABEE3B-6E90-8109-ED14-C0CF42388C98}"/>
                </a:ext>
              </a:extLst>
            </p:cNvPr>
            <p:cNvCxnSpPr>
              <a:cxnSpLocks/>
            </p:cNvCxnSpPr>
            <p:nvPr/>
          </p:nvCxnSpPr>
          <p:spPr>
            <a:xfrm flipV="1">
              <a:off x="4544533" y="2583393"/>
              <a:ext cx="0" cy="404571"/>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cxnSp>
          <p:nvCxnSpPr>
            <p:cNvPr id="384" name="连接符: 肘形 383">
              <a:extLst>
                <a:ext uri="{FF2B5EF4-FFF2-40B4-BE49-F238E27FC236}">
                  <a16:creationId xmlns:a16="http://schemas.microsoft.com/office/drawing/2014/main" id="{6B008E70-0603-4DF4-B987-BFE6215AF15F}"/>
                </a:ext>
              </a:extLst>
            </p:cNvPr>
            <p:cNvCxnSpPr>
              <a:cxnSpLocks/>
              <a:endCxn id="335" idx="0"/>
            </p:cNvCxnSpPr>
            <p:nvPr/>
          </p:nvCxnSpPr>
          <p:spPr>
            <a:xfrm rot="16200000" flipH="1">
              <a:off x="4652301" y="2283506"/>
              <a:ext cx="921750" cy="561480"/>
            </a:xfrm>
            <a:prstGeom prst="bentConnector3">
              <a:avLst>
                <a:gd name="adj1" fmla="val -428"/>
              </a:avLst>
            </a:prstGeom>
            <a:noFill/>
            <a:ln w="19050" cap="flat" cmpd="sng" algn="ctr">
              <a:solidFill>
                <a:sysClr val="windowText" lastClr="000000">
                  <a:lumMod val="75000"/>
                  <a:lumOff val="25000"/>
                </a:sysClr>
              </a:solidFill>
              <a:prstDash val="solid"/>
              <a:miter lim="800000"/>
              <a:tailEnd type="triangle"/>
            </a:ln>
            <a:effectLst/>
          </p:spPr>
        </p:cxnSp>
        <p:cxnSp>
          <p:nvCxnSpPr>
            <p:cNvPr id="385" name="直接箭头连接符 384">
              <a:extLst>
                <a:ext uri="{FF2B5EF4-FFF2-40B4-BE49-F238E27FC236}">
                  <a16:creationId xmlns:a16="http://schemas.microsoft.com/office/drawing/2014/main" id="{7033C448-CF2B-D271-B10C-E6DEDBB8380E}"/>
                </a:ext>
              </a:extLst>
            </p:cNvPr>
            <p:cNvCxnSpPr>
              <a:cxnSpLocks/>
            </p:cNvCxnSpPr>
            <p:nvPr/>
          </p:nvCxnSpPr>
          <p:spPr>
            <a:xfrm flipV="1">
              <a:off x="6774317" y="2583393"/>
              <a:ext cx="0" cy="434108"/>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cxnSp>
          <p:nvCxnSpPr>
            <p:cNvPr id="386" name="直接箭头连接符 385">
              <a:extLst>
                <a:ext uri="{FF2B5EF4-FFF2-40B4-BE49-F238E27FC236}">
                  <a16:creationId xmlns:a16="http://schemas.microsoft.com/office/drawing/2014/main" id="{E3F7F3C2-7830-02F9-3E95-15477D1E2263}"/>
                </a:ext>
              </a:extLst>
            </p:cNvPr>
            <p:cNvCxnSpPr>
              <a:cxnSpLocks/>
            </p:cNvCxnSpPr>
            <p:nvPr/>
          </p:nvCxnSpPr>
          <p:spPr>
            <a:xfrm flipH="1">
              <a:off x="7660277" y="2583393"/>
              <a:ext cx="1" cy="412034"/>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sp>
          <p:nvSpPr>
            <p:cNvPr id="387" name="文本框 386">
              <a:extLst>
                <a:ext uri="{FF2B5EF4-FFF2-40B4-BE49-F238E27FC236}">
                  <a16:creationId xmlns:a16="http://schemas.microsoft.com/office/drawing/2014/main" id="{B40946CC-7867-FDD8-B4DA-0505F5800B20}"/>
                </a:ext>
              </a:extLst>
            </p:cNvPr>
            <p:cNvSpPr txBox="1"/>
            <p:nvPr/>
          </p:nvSpPr>
          <p:spPr>
            <a:xfrm>
              <a:off x="2936790" y="2681971"/>
              <a:ext cx="580351" cy="29367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注册</a:t>
              </a:r>
              <a:endParaRPr kumimoji="0" lang="zh-CN" altLang="en-US" sz="5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388" name="文本框 387">
              <a:extLst>
                <a:ext uri="{FF2B5EF4-FFF2-40B4-BE49-F238E27FC236}">
                  <a16:creationId xmlns:a16="http://schemas.microsoft.com/office/drawing/2014/main" id="{1EF7F9D4-CF45-4200-7720-5862C58C53B7}"/>
                </a:ext>
              </a:extLst>
            </p:cNvPr>
            <p:cNvSpPr txBox="1"/>
            <p:nvPr/>
          </p:nvSpPr>
          <p:spPr>
            <a:xfrm>
              <a:off x="4173346" y="2590560"/>
              <a:ext cx="479684" cy="46148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注册</a:t>
              </a:r>
              <a:endParaRPr kumimoji="0" lang="zh-CN" altLang="en-US" sz="5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389" name="文本框 388">
              <a:extLst>
                <a:ext uri="{FF2B5EF4-FFF2-40B4-BE49-F238E27FC236}">
                  <a16:creationId xmlns:a16="http://schemas.microsoft.com/office/drawing/2014/main" id="{47C35C7D-BA67-6827-1F90-FBD46595FB63}"/>
                </a:ext>
              </a:extLst>
            </p:cNvPr>
            <p:cNvSpPr txBox="1"/>
            <p:nvPr/>
          </p:nvSpPr>
          <p:spPr>
            <a:xfrm>
              <a:off x="6363306" y="2686369"/>
              <a:ext cx="517630" cy="29367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注册</a:t>
              </a:r>
              <a:endParaRPr kumimoji="0" lang="zh-CN" altLang="en-US" sz="5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390" name="文本框 389">
              <a:extLst>
                <a:ext uri="{FF2B5EF4-FFF2-40B4-BE49-F238E27FC236}">
                  <a16:creationId xmlns:a16="http://schemas.microsoft.com/office/drawing/2014/main" id="{5F1FBE4E-C583-F2F0-856B-83A1E0B60F04}"/>
                </a:ext>
              </a:extLst>
            </p:cNvPr>
            <p:cNvSpPr txBox="1"/>
            <p:nvPr/>
          </p:nvSpPr>
          <p:spPr>
            <a:xfrm>
              <a:off x="7599770" y="2683482"/>
              <a:ext cx="790068" cy="29367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任务调度</a:t>
              </a:r>
            </a:p>
          </p:txBody>
        </p:sp>
        <p:sp>
          <p:nvSpPr>
            <p:cNvPr id="391" name="文本框 390">
              <a:extLst>
                <a:ext uri="{FF2B5EF4-FFF2-40B4-BE49-F238E27FC236}">
                  <a16:creationId xmlns:a16="http://schemas.microsoft.com/office/drawing/2014/main" id="{33A957EC-B95B-20D1-AC41-0998F4151965}"/>
                </a:ext>
              </a:extLst>
            </p:cNvPr>
            <p:cNvSpPr txBox="1"/>
            <p:nvPr/>
          </p:nvSpPr>
          <p:spPr>
            <a:xfrm>
              <a:off x="4826913" y="1684655"/>
              <a:ext cx="1101904" cy="46148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服务发现</a:t>
              </a:r>
              <a:endParaRPr kumimoji="0" lang="en-US" altLang="zh-CN" sz="8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获取配置内容</a:t>
              </a:r>
            </a:p>
          </p:txBody>
        </p:sp>
        <p:cxnSp>
          <p:nvCxnSpPr>
            <p:cNvPr id="392" name="直接箭头连接符 391">
              <a:extLst>
                <a:ext uri="{FF2B5EF4-FFF2-40B4-BE49-F238E27FC236}">
                  <a16:creationId xmlns:a16="http://schemas.microsoft.com/office/drawing/2014/main" id="{CC051495-F729-E45B-699F-E39CC13F65D7}"/>
                </a:ext>
              </a:extLst>
            </p:cNvPr>
            <p:cNvCxnSpPr>
              <a:cxnSpLocks/>
              <a:stCxn id="345" idx="3"/>
              <a:endCxn id="358" idx="1"/>
            </p:cNvCxnSpPr>
            <p:nvPr/>
          </p:nvCxnSpPr>
          <p:spPr>
            <a:xfrm>
              <a:off x="7108408" y="3482491"/>
              <a:ext cx="496129" cy="0"/>
            </a:xfrm>
            <a:prstGeom prst="straightConnector1">
              <a:avLst/>
            </a:prstGeom>
            <a:noFill/>
            <a:ln w="19050" cap="flat" cmpd="sng" algn="ctr">
              <a:solidFill>
                <a:sysClr val="windowText" lastClr="000000">
                  <a:lumMod val="75000"/>
                  <a:lumOff val="25000"/>
                </a:sysClr>
              </a:solidFill>
              <a:prstDash val="solid"/>
              <a:miter lim="800000"/>
              <a:headEnd type="triangle"/>
              <a:tailEnd type="triangle"/>
            </a:ln>
            <a:effectLst/>
          </p:spPr>
        </p:cxnSp>
        <p:cxnSp>
          <p:nvCxnSpPr>
            <p:cNvPr id="393" name="直接箭头连接符 392">
              <a:extLst>
                <a:ext uri="{FF2B5EF4-FFF2-40B4-BE49-F238E27FC236}">
                  <a16:creationId xmlns:a16="http://schemas.microsoft.com/office/drawing/2014/main" id="{19FE4EDB-9773-C897-E2E6-655D5D873D62}"/>
                </a:ext>
              </a:extLst>
            </p:cNvPr>
            <p:cNvCxnSpPr>
              <a:cxnSpLocks/>
              <a:stCxn id="346" idx="3"/>
              <a:endCxn id="359" idx="1"/>
            </p:cNvCxnSpPr>
            <p:nvPr/>
          </p:nvCxnSpPr>
          <p:spPr>
            <a:xfrm>
              <a:off x="7108408" y="3932071"/>
              <a:ext cx="496129" cy="0"/>
            </a:xfrm>
            <a:prstGeom prst="straightConnector1">
              <a:avLst/>
            </a:prstGeom>
            <a:noFill/>
            <a:ln w="19050" cap="flat" cmpd="sng" algn="ctr">
              <a:solidFill>
                <a:sysClr val="windowText" lastClr="000000">
                  <a:lumMod val="75000"/>
                  <a:lumOff val="25000"/>
                </a:sysClr>
              </a:solidFill>
              <a:prstDash val="solid"/>
              <a:miter lim="800000"/>
              <a:headEnd type="triangle"/>
              <a:tailEnd type="triangle"/>
            </a:ln>
            <a:effectLst/>
          </p:spPr>
        </p:cxnSp>
        <p:cxnSp>
          <p:nvCxnSpPr>
            <p:cNvPr id="394" name="直接箭头连接符 393">
              <a:extLst>
                <a:ext uri="{FF2B5EF4-FFF2-40B4-BE49-F238E27FC236}">
                  <a16:creationId xmlns:a16="http://schemas.microsoft.com/office/drawing/2014/main" id="{A55AFB74-42C6-92B4-8174-76C67929DFB4}"/>
                </a:ext>
              </a:extLst>
            </p:cNvPr>
            <p:cNvCxnSpPr>
              <a:cxnSpLocks/>
              <a:stCxn id="347" idx="3"/>
              <a:endCxn id="360" idx="1"/>
            </p:cNvCxnSpPr>
            <p:nvPr/>
          </p:nvCxnSpPr>
          <p:spPr>
            <a:xfrm>
              <a:off x="7108408" y="4343551"/>
              <a:ext cx="496129" cy="0"/>
            </a:xfrm>
            <a:prstGeom prst="straightConnector1">
              <a:avLst/>
            </a:prstGeom>
            <a:noFill/>
            <a:ln w="19050" cap="flat" cmpd="sng" algn="ctr">
              <a:solidFill>
                <a:sysClr val="windowText" lastClr="000000">
                  <a:lumMod val="75000"/>
                  <a:lumOff val="25000"/>
                </a:sysClr>
              </a:solidFill>
              <a:prstDash val="solid"/>
              <a:miter lim="800000"/>
              <a:headEnd type="triangle"/>
              <a:tailEnd type="triangle"/>
            </a:ln>
            <a:effectLst/>
          </p:spPr>
        </p:cxnSp>
        <p:sp>
          <p:nvSpPr>
            <p:cNvPr id="395" name="文本框 394">
              <a:extLst>
                <a:ext uri="{FF2B5EF4-FFF2-40B4-BE49-F238E27FC236}">
                  <a16:creationId xmlns:a16="http://schemas.microsoft.com/office/drawing/2014/main" id="{2757F0B4-A8E2-1847-8F50-475320021BA9}"/>
                </a:ext>
              </a:extLst>
            </p:cNvPr>
            <p:cNvSpPr txBox="1"/>
            <p:nvPr/>
          </p:nvSpPr>
          <p:spPr>
            <a:xfrm>
              <a:off x="3223824" y="1670956"/>
              <a:ext cx="728344" cy="31464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cluster</a:t>
              </a:r>
              <a:endPar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96" name="文本框 395">
              <a:extLst>
                <a:ext uri="{FF2B5EF4-FFF2-40B4-BE49-F238E27FC236}">
                  <a16:creationId xmlns:a16="http://schemas.microsoft.com/office/drawing/2014/main" id="{A8D4D025-9D84-0683-3965-484C60994F4F}"/>
                </a:ext>
              </a:extLst>
            </p:cNvPr>
            <p:cNvSpPr txBox="1"/>
            <p:nvPr/>
          </p:nvSpPr>
          <p:spPr>
            <a:xfrm>
              <a:off x="7108408" y="3910852"/>
              <a:ext cx="519760" cy="2517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proxy</a:t>
              </a:r>
              <a:endParaRPr kumimoji="0" lang="zh-CN" altLang="en-US" sz="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97" name="文本框 396">
              <a:extLst>
                <a:ext uri="{FF2B5EF4-FFF2-40B4-BE49-F238E27FC236}">
                  <a16:creationId xmlns:a16="http://schemas.microsoft.com/office/drawing/2014/main" id="{82254DBA-A9DA-9FD7-7D5E-F7271303956F}"/>
                </a:ext>
              </a:extLst>
            </p:cNvPr>
            <p:cNvSpPr txBox="1"/>
            <p:nvPr/>
          </p:nvSpPr>
          <p:spPr>
            <a:xfrm>
              <a:off x="7108408" y="4329113"/>
              <a:ext cx="519760" cy="2517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proxy</a:t>
              </a:r>
              <a:endParaRPr kumimoji="0" lang="zh-CN" altLang="en-US" sz="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cxnSp>
          <p:nvCxnSpPr>
            <p:cNvPr id="398" name="直接箭头连接符 397">
              <a:extLst>
                <a:ext uri="{FF2B5EF4-FFF2-40B4-BE49-F238E27FC236}">
                  <a16:creationId xmlns:a16="http://schemas.microsoft.com/office/drawing/2014/main" id="{5D7FBBDA-3B8A-FAF1-1574-CABA7A0597A3}"/>
                </a:ext>
              </a:extLst>
            </p:cNvPr>
            <p:cNvCxnSpPr>
              <a:cxnSpLocks/>
              <a:stCxn id="336" idx="3"/>
              <a:endCxn id="340" idx="1"/>
            </p:cNvCxnSpPr>
            <p:nvPr/>
          </p:nvCxnSpPr>
          <p:spPr>
            <a:xfrm>
              <a:off x="3638687" y="4054769"/>
              <a:ext cx="624852" cy="1170"/>
            </a:xfrm>
            <a:prstGeom prst="straightConnector1">
              <a:avLst/>
            </a:prstGeom>
            <a:noFill/>
            <a:ln w="19050" cap="flat" cmpd="sng" algn="ctr">
              <a:solidFill>
                <a:sysClr val="windowText" lastClr="000000">
                  <a:lumMod val="75000"/>
                  <a:lumOff val="25000"/>
                </a:sysClr>
              </a:solidFill>
              <a:prstDash val="solid"/>
              <a:miter lim="800000"/>
              <a:headEnd type="triangle"/>
              <a:tailEnd type="triangle"/>
            </a:ln>
            <a:effectLst/>
          </p:spPr>
        </p:cxnSp>
        <p:cxnSp>
          <p:nvCxnSpPr>
            <p:cNvPr id="399" name="直接箭头连接符 398">
              <a:extLst>
                <a:ext uri="{FF2B5EF4-FFF2-40B4-BE49-F238E27FC236}">
                  <a16:creationId xmlns:a16="http://schemas.microsoft.com/office/drawing/2014/main" id="{E7BA88E5-573B-E047-9EB1-10A219BE0FDA}"/>
                </a:ext>
              </a:extLst>
            </p:cNvPr>
            <p:cNvCxnSpPr>
              <a:cxnSpLocks/>
              <a:stCxn id="340" idx="3"/>
              <a:endCxn id="344" idx="1"/>
            </p:cNvCxnSpPr>
            <p:nvPr/>
          </p:nvCxnSpPr>
          <p:spPr>
            <a:xfrm>
              <a:off x="5566559" y="4055939"/>
              <a:ext cx="620059" cy="0"/>
            </a:xfrm>
            <a:prstGeom prst="straightConnector1">
              <a:avLst/>
            </a:prstGeom>
            <a:noFill/>
            <a:ln w="19050" cap="flat" cmpd="sng" algn="ctr">
              <a:solidFill>
                <a:sysClr val="windowText" lastClr="000000">
                  <a:lumMod val="75000"/>
                  <a:lumOff val="25000"/>
                </a:sysClr>
              </a:solidFill>
              <a:prstDash val="solid"/>
              <a:miter lim="800000"/>
              <a:headEnd type="triangle"/>
              <a:tailEnd type="triangle"/>
            </a:ln>
            <a:effectLst/>
          </p:spPr>
        </p:cxnSp>
        <p:sp>
          <p:nvSpPr>
            <p:cNvPr id="400" name="文本框 399">
              <a:extLst>
                <a:ext uri="{FF2B5EF4-FFF2-40B4-BE49-F238E27FC236}">
                  <a16:creationId xmlns:a16="http://schemas.microsoft.com/office/drawing/2014/main" id="{68D3DFB9-F5F9-B085-13FC-A1A3B1C545CE}"/>
                </a:ext>
              </a:extLst>
            </p:cNvPr>
            <p:cNvSpPr txBox="1"/>
            <p:nvPr/>
          </p:nvSpPr>
          <p:spPr>
            <a:xfrm>
              <a:off x="3658766" y="4118688"/>
              <a:ext cx="575098" cy="41952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Feign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Client</a:t>
              </a:r>
            </a:p>
          </p:txBody>
        </p:sp>
        <p:sp>
          <p:nvSpPr>
            <p:cNvPr id="401" name="文本框 400">
              <a:extLst>
                <a:ext uri="{FF2B5EF4-FFF2-40B4-BE49-F238E27FC236}">
                  <a16:creationId xmlns:a16="http://schemas.microsoft.com/office/drawing/2014/main" id="{5DB34D8C-91CF-DCA1-FAB7-4CFFDE8CD789}"/>
                </a:ext>
              </a:extLst>
            </p:cNvPr>
            <p:cNvSpPr txBox="1"/>
            <p:nvPr/>
          </p:nvSpPr>
          <p:spPr>
            <a:xfrm>
              <a:off x="5595671" y="4114428"/>
              <a:ext cx="575098" cy="41952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Feign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Client</a:t>
              </a:r>
            </a:p>
          </p:txBody>
        </p:sp>
        <p:cxnSp>
          <p:nvCxnSpPr>
            <p:cNvPr id="402" name="直接箭头连接符 401">
              <a:extLst>
                <a:ext uri="{FF2B5EF4-FFF2-40B4-BE49-F238E27FC236}">
                  <a16:creationId xmlns:a16="http://schemas.microsoft.com/office/drawing/2014/main" id="{34CBD589-1565-0348-E8B1-026F2E0EE155}"/>
                </a:ext>
              </a:extLst>
            </p:cNvPr>
            <p:cNvCxnSpPr>
              <a:cxnSpLocks/>
              <a:stCxn id="322" idx="3"/>
              <a:endCxn id="335" idx="1"/>
            </p:cNvCxnSpPr>
            <p:nvPr/>
          </p:nvCxnSpPr>
          <p:spPr>
            <a:xfrm>
              <a:off x="1688106" y="4057300"/>
              <a:ext cx="505118" cy="1582"/>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sp>
          <p:nvSpPr>
            <p:cNvPr id="403" name="文本框 402">
              <a:extLst>
                <a:ext uri="{FF2B5EF4-FFF2-40B4-BE49-F238E27FC236}">
                  <a16:creationId xmlns:a16="http://schemas.microsoft.com/office/drawing/2014/main" id="{35494B6D-1116-5FC4-1902-1E82FC51D2A7}"/>
                </a:ext>
              </a:extLst>
            </p:cNvPr>
            <p:cNvSpPr txBox="1"/>
            <p:nvPr/>
          </p:nvSpPr>
          <p:spPr>
            <a:xfrm>
              <a:off x="1734049" y="4098388"/>
              <a:ext cx="443544" cy="71319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转发</a:t>
              </a:r>
              <a:endParaRPr kumimoji="0" lang="en-US" altLang="zh-CN" sz="7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7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服务</a:t>
              </a:r>
            </a:p>
          </p:txBody>
        </p:sp>
        <p:cxnSp>
          <p:nvCxnSpPr>
            <p:cNvPr id="404" name="直接箭头连接符 403">
              <a:extLst>
                <a:ext uri="{FF2B5EF4-FFF2-40B4-BE49-F238E27FC236}">
                  <a16:creationId xmlns:a16="http://schemas.microsoft.com/office/drawing/2014/main" id="{99296490-0057-89E9-70CB-1EF25771CCCE}"/>
                </a:ext>
              </a:extLst>
            </p:cNvPr>
            <p:cNvCxnSpPr>
              <a:cxnSpLocks/>
            </p:cNvCxnSpPr>
            <p:nvPr/>
          </p:nvCxnSpPr>
          <p:spPr>
            <a:xfrm>
              <a:off x="960395" y="5090006"/>
              <a:ext cx="0" cy="533554"/>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sp>
          <p:nvSpPr>
            <p:cNvPr id="405" name="文本框 404">
              <a:extLst>
                <a:ext uri="{FF2B5EF4-FFF2-40B4-BE49-F238E27FC236}">
                  <a16:creationId xmlns:a16="http://schemas.microsoft.com/office/drawing/2014/main" id="{92A7E69D-E3ED-5770-FF7D-032AE085DF59}"/>
                </a:ext>
              </a:extLst>
            </p:cNvPr>
            <p:cNvSpPr txBox="1"/>
            <p:nvPr/>
          </p:nvSpPr>
          <p:spPr>
            <a:xfrm>
              <a:off x="502657" y="5218284"/>
              <a:ext cx="517630" cy="29367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认证</a:t>
              </a:r>
            </a:p>
          </p:txBody>
        </p:sp>
        <p:cxnSp>
          <p:nvCxnSpPr>
            <p:cNvPr id="406" name="直接箭头连接符 405">
              <a:extLst>
                <a:ext uri="{FF2B5EF4-FFF2-40B4-BE49-F238E27FC236}">
                  <a16:creationId xmlns:a16="http://schemas.microsoft.com/office/drawing/2014/main" id="{CD76F0B6-D7CA-8317-D4E7-5E9E12519534}"/>
                </a:ext>
              </a:extLst>
            </p:cNvPr>
            <p:cNvCxnSpPr>
              <a:cxnSpLocks/>
            </p:cNvCxnSpPr>
            <p:nvPr/>
          </p:nvCxnSpPr>
          <p:spPr>
            <a:xfrm>
              <a:off x="3325518" y="5092643"/>
              <a:ext cx="0" cy="530917"/>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cxnSp>
          <p:nvCxnSpPr>
            <p:cNvPr id="407" name="直接箭头连接符 406">
              <a:extLst>
                <a:ext uri="{FF2B5EF4-FFF2-40B4-BE49-F238E27FC236}">
                  <a16:creationId xmlns:a16="http://schemas.microsoft.com/office/drawing/2014/main" id="{51FEF5EC-35B3-B6C6-AB13-4B25836D7FC0}"/>
                </a:ext>
              </a:extLst>
            </p:cNvPr>
            <p:cNvCxnSpPr>
              <a:cxnSpLocks/>
            </p:cNvCxnSpPr>
            <p:nvPr/>
          </p:nvCxnSpPr>
          <p:spPr>
            <a:xfrm>
              <a:off x="5362061" y="5085023"/>
              <a:ext cx="0" cy="552004"/>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cxnSp>
          <p:nvCxnSpPr>
            <p:cNvPr id="408" name="连接符: 肘形 407">
              <a:extLst>
                <a:ext uri="{FF2B5EF4-FFF2-40B4-BE49-F238E27FC236}">
                  <a16:creationId xmlns:a16="http://schemas.microsoft.com/office/drawing/2014/main" id="{B121A995-606E-A25D-E18C-CDB20D15FD4E}"/>
                </a:ext>
              </a:extLst>
            </p:cNvPr>
            <p:cNvCxnSpPr>
              <a:cxnSpLocks/>
            </p:cNvCxnSpPr>
            <p:nvPr/>
          </p:nvCxnSpPr>
          <p:spPr>
            <a:xfrm rot="16200000" flipH="1">
              <a:off x="2158516" y="4453055"/>
              <a:ext cx="525780" cy="1797236"/>
            </a:xfrm>
            <a:prstGeom prst="bentConnector3">
              <a:avLst>
                <a:gd name="adj1" fmla="val 50000"/>
              </a:avLst>
            </a:prstGeom>
            <a:noFill/>
            <a:ln w="19050" cap="flat" cmpd="sng" algn="ctr">
              <a:solidFill>
                <a:sysClr val="windowText" lastClr="000000">
                  <a:lumMod val="75000"/>
                  <a:lumOff val="25000"/>
                </a:sysClr>
              </a:solidFill>
              <a:prstDash val="solid"/>
              <a:miter lim="800000"/>
              <a:tailEnd type="triangle"/>
            </a:ln>
            <a:effectLst/>
          </p:spPr>
        </p:cxnSp>
        <p:sp>
          <p:nvSpPr>
            <p:cNvPr id="409" name="文本框 408">
              <a:extLst>
                <a:ext uri="{FF2B5EF4-FFF2-40B4-BE49-F238E27FC236}">
                  <a16:creationId xmlns:a16="http://schemas.microsoft.com/office/drawing/2014/main" id="{BA0A4E5E-945C-93A7-FA75-0F62ACE6CDF5}"/>
                </a:ext>
              </a:extLst>
            </p:cNvPr>
            <p:cNvSpPr txBox="1"/>
            <p:nvPr/>
          </p:nvSpPr>
          <p:spPr>
            <a:xfrm>
              <a:off x="2536679" y="5125651"/>
              <a:ext cx="790068" cy="29367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收集数据</a:t>
              </a:r>
            </a:p>
          </p:txBody>
        </p:sp>
        <p:sp>
          <p:nvSpPr>
            <p:cNvPr id="410" name="文本框 409">
              <a:extLst>
                <a:ext uri="{FF2B5EF4-FFF2-40B4-BE49-F238E27FC236}">
                  <a16:creationId xmlns:a16="http://schemas.microsoft.com/office/drawing/2014/main" id="{66064D87-84A0-FD3C-DCC4-DF6FC97A471F}"/>
                </a:ext>
              </a:extLst>
            </p:cNvPr>
            <p:cNvSpPr txBox="1"/>
            <p:nvPr/>
          </p:nvSpPr>
          <p:spPr>
            <a:xfrm>
              <a:off x="5338547" y="5238187"/>
              <a:ext cx="790068" cy="29367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收集数据</a:t>
              </a:r>
            </a:p>
          </p:txBody>
        </p:sp>
        <p:cxnSp>
          <p:nvCxnSpPr>
            <p:cNvPr id="411" name="直接箭头连接符 410">
              <a:extLst>
                <a:ext uri="{FF2B5EF4-FFF2-40B4-BE49-F238E27FC236}">
                  <a16:creationId xmlns:a16="http://schemas.microsoft.com/office/drawing/2014/main" id="{D336DC76-35A6-6BFF-92EB-233592D85CA8}"/>
                </a:ext>
              </a:extLst>
            </p:cNvPr>
            <p:cNvCxnSpPr>
              <a:cxnSpLocks/>
              <a:stCxn id="333" idx="0"/>
            </p:cNvCxnSpPr>
            <p:nvPr/>
          </p:nvCxnSpPr>
          <p:spPr>
            <a:xfrm flipV="1">
              <a:off x="7427469" y="5082540"/>
              <a:ext cx="0" cy="554487"/>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sp>
          <p:nvSpPr>
            <p:cNvPr id="412" name="矩形 411">
              <a:extLst>
                <a:ext uri="{FF2B5EF4-FFF2-40B4-BE49-F238E27FC236}">
                  <a16:creationId xmlns:a16="http://schemas.microsoft.com/office/drawing/2014/main" id="{FAB5184F-27B2-109D-B380-F7B944179709}"/>
                </a:ext>
              </a:extLst>
            </p:cNvPr>
            <p:cNvSpPr/>
            <p:nvPr/>
          </p:nvSpPr>
          <p:spPr>
            <a:xfrm>
              <a:off x="7361891" y="5234847"/>
              <a:ext cx="1389994" cy="293670"/>
            </a:xfrm>
            <a:prstGeom prst="rect">
              <a:avLst/>
            </a:prstGeom>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消息队列连接组件</a:t>
              </a:r>
            </a:p>
          </p:txBody>
        </p:sp>
        <p:sp>
          <p:nvSpPr>
            <p:cNvPr id="413" name="文本框 412">
              <a:extLst>
                <a:ext uri="{FF2B5EF4-FFF2-40B4-BE49-F238E27FC236}">
                  <a16:creationId xmlns:a16="http://schemas.microsoft.com/office/drawing/2014/main" id="{3C7208C4-6571-10DB-2C6F-4FC5EEF12D75}"/>
                </a:ext>
              </a:extLst>
            </p:cNvPr>
            <p:cNvSpPr txBox="1"/>
            <p:nvPr/>
          </p:nvSpPr>
          <p:spPr>
            <a:xfrm>
              <a:off x="1031471" y="2220884"/>
              <a:ext cx="580351" cy="29367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注册</a:t>
              </a:r>
              <a:endParaRPr kumimoji="0" lang="zh-CN" altLang="en-US" sz="5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414" name="文本框 413">
              <a:extLst>
                <a:ext uri="{FF2B5EF4-FFF2-40B4-BE49-F238E27FC236}">
                  <a16:creationId xmlns:a16="http://schemas.microsoft.com/office/drawing/2014/main" id="{14F95067-4DF7-914E-3149-1D3BA42672FD}"/>
                </a:ext>
              </a:extLst>
            </p:cNvPr>
            <p:cNvSpPr txBox="1"/>
            <p:nvPr/>
          </p:nvSpPr>
          <p:spPr>
            <a:xfrm>
              <a:off x="300599" y="2044701"/>
              <a:ext cx="493178" cy="62929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API</a:t>
              </a:r>
              <a:endParaRPr kumimoji="0" lang="en-US" altLang="zh-CN" sz="9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调用</a:t>
              </a:r>
              <a:endParaRPr kumimoji="0" lang="zh-CN" altLang="en-US" sz="9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415" name="文本框 414">
              <a:extLst>
                <a:ext uri="{FF2B5EF4-FFF2-40B4-BE49-F238E27FC236}">
                  <a16:creationId xmlns:a16="http://schemas.microsoft.com/office/drawing/2014/main" id="{D6CDD8C7-2C0D-D188-1475-0BC3B44705EB}"/>
                </a:ext>
              </a:extLst>
            </p:cNvPr>
            <p:cNvSpPr txBox="1"/>
            <p:nvPr/>
          </p:nvSpPr>
          <p:spPr>
            <a:xfrm>
              <a:off x="3608756" y="3677633"/>
              <a:ext cx="684711" cy="3775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Sentinel/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Ribbon</a:t>
              </a:r>
              <a:endParaRPr kumimoji="0" lang="zh-CN" altLang="en-US" sz="6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416" name="文本框 415">
              <a:extLst>
                <a:ext uri="{FF2B5EF4-FFF2-40B4-BE49-F238E27FC236}">
                  <a16:creationId xmlns:a16="http://schemas.microsoft.com/office/drawing/2014/main" id="{1773DE23-50D0-E0F2-206E-BCA3C42AF66C}"/>
                </a:ext>
              </a:extLst>
            </p:cNvPr>
            <p:cNvSpPr txBox="1"/>
            <p:nvPr/>
          </p:nvSpPr>
          <p:spPr>
            <a:xfrm>
              <a:off x="1610086" y="3677742"/>
              <a:ext cx="684711" cy="3775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Sentinel/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Ribbon</a:t>
              </a:r>
              <a:endParaRPr kumimoji="0" lang="zh-CN" altLang="en-US" sz="6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417" name="文本框 416">
              <a:extLst>
                <a:ext uri="{FF2B5EF4-FFF2-40B4-BE49-F238E27FC236}">
                  <a16:creationId xmlns:a16="http://schemas.microsoft.com/office/drawing/2014/main" id="{86E62E30-DA83-3837-2D6F-02CB547E2CA0}"/>
                </a:ext>
              </a:extLst>
            </p:cNvPr>
            <p:cNvSpPr txBox="1"/>
            <p:nvPr/>
          </p:nvSpPr>
          <p:spPr>
            <a:xfrm>
              <a:off x="5552381" y="3660768"/>
              <a:ext cx="684711" cy="3775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Sentinel/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Ribbon</a:t>
              </a:r>
              <a:endParaRPr kumimoji="0" lang="zh-CN" altLang="en-US" sz="6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cxnSp>
          <p:nvCxnSpPr>
            <p:cNvPr id="418" name="直接箭头连接符 417">
              <a:extLst>
                <a:ext uri="{FF2B5EF4-FFF2-40B4-BE49-F238E27FC236}">
                  <a16:creationId xmlns:a16="http://schemas.microsoft.com/office/drawing/2014/main" id="{AEF248EF-27C8-14F7-4F22-3D90CF6EF396}"/>
                </a:ext>
              </a:extLst>
            </p:cNvPr>
            <p:cNvCxnSpPr>
              <a:cxnSpLocks/>
              <a:stCxn id="369" idx="3"/>
            </p:cNvCxnSpPr>
            <p:nvPr/>
          </p:nvCxnSpPr>
          <p:spPr>
            <a:xfrm>
              <a:off x="10525919" y="5850261"/>
              <a:ext cx="528402"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cxnSp>
          <p:nvCxnSpPr>
            <p:cNvPr id="419" name="直接箭头连接符 418">
              <a:extLst>
                <a:ext uri="{FF2B5EF4-FFF2-40B4-BE49-F238E27FC236}">
                  <a16:creationId xmlns:a16="http://schemas.microsoft.com/office/drawing/2014/main" id="{39B1B5D8-8D9B-7AB3-7D2A-7CDBB4E0D189}"/>
                </a:ext>
              </a:extLst>
            </p:cNvPr>
            <p:cNvCxnSpPr>
              <a:cxnSpLocks/>
              <a:endCxn id="367" idx="3"/>
            </p:cNvCxnSpPr>
            <p:nvPr/>
          </p:nvCxnSpPr>
          <p:spPr>
            <a:xfrm flipH="1">
              <a:off x="10529739" y="4776832"/>
              <a:ext cx="518477"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cxnSp>
          <p:nvCxnSpPr>
            <p:cNvPr id="420" name="直接箭头连接符 419">
              <a:extLst>
                <a:ext uri="{FF2B5EF4-FFF2-40B4-BE49-F238E27FC236}">
                  <a16:creationId xmlns:a16="http://schemas.microsoft.com/office/drawing/2014/main" id="{EF484641-B5DF-A8FC-7561-5ED29E632384}"/>
                </a:ext>
              </a:extLst>
            </p:cNvPr>
            <p:cNvCxnSpPr>
              <a:cxnSpLocks/>
            </p:cNvCxnSpPr>
            <p:nvPr/>
          </p:nvCxnSpPr>
          <p:spPr>
            <a:xfrm flipH="1">
              <a:off x="10529739" y="3660769"/>
              <a:ext cx="518477"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sp>
          <p:nvSpPr>
            <p:cNvPr id="421" name="文本框 420">
              <a:extLst>
                <a:ext uri="{FF2B5EF4-FFF2-40B4-BE49-F238E27FC236}">
                  <a16:creationId xmlns:a16="http://schemas.microsoft.com/office/drawing/2014/main" id="{41787D74-0793-5E00-D1A0-256E49595156}"/>
                </a:ext>
              </a:extLst>
            </p:cNvPr>
            <p:cNvSpPr txBox="1"/>
            <p:nvPr/>
          </p:nvSpPr>
          <p:spPr>
            <a:xfrm>
              <a:off x="10542756" y="5928723"/>
              <a:ext cx="551684" cy="31464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抽取</a:t>
              </a:r>
            </a:p>
          </p:txBody>
        </p:sp>
        <p:sp>
          <p:nvSpPr>
            <p:cNvPr id="422" name="文本框 421">
              <a:extLst>
                <a:ext uri="{FF2B5EF4-FFF2-40B4-BE49-F238E27FC236}">
                  <a16:creationId xmlns:a16="http://schemas.microsoft.com/office/drawing/2014/main" id="{81EFCE8F-AD52-C0E9-02DB-2442D79F7712}"/>
                </a:ext>
              </a:extLst>
            </p:cNvPr>
            <p:cNvSpPr txBox="1"/>
            <p:nvPr/>
          </p:nvSpPr>
          <p:spPr>
            <a:xfrm>
              <a:off x="10548303" y="4119630"/>
              <a:ext cx="551684" cy="69221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清洗</a:t>
              </a:r>
              <a:endPar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组装</a:t>
              </a:r>
              <a:endPar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推送</a:t>
              </a:r>
            </a:p>
          </p:txBody>
        </p:sp>
        <p:sp>
          <p:nvSpPr>
            <p:cNvPr id="423" name="文本框 422">
              <a:extLst>
                <a:ext uri="{FF2B5EF4-FFF2-40B4-BE49-F238E27FC236}">
                  <a16:creationId xmlns:a16="http://schemas.microsoft.com/office/drawing/2014/main" id="{82381575-6CAC-F790-9538-4F8AE96F5172}"/>
                </a:ext>
              </a:extLst>
            </p:cNvPr>
            <p:cNvSpPr txBox="1"/>
            <p:nvPr/>
          </p:nvSpPr>
          <p:spPr>
            <a:xfrm>
              <a:off x="10549264" y="3011241"/>
              <a:ext cx="551684" cy="69221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清洗</a:t>
              </a:r>
              <a:endPar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组装</a:t>
              </a:r>
              <a:endPar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推送</a:t>
              </a:r>
            </a:p>
          </p:txBody>
        </p:sp>
        <p:sp>
          <p:nvSpPr>
            <p:cNvPr id="424" name="箭头: 右 423">
              <a:extLst>
                <a:ext uri="{FF2B5EF4-FFF2-40B4-BE49-F238E27FC236}">
                  <a16:creationId xmlns:a16="http://schemas.microsoft.com/office/drawing/2014/main" id="{3BA62041-DB73-1F3A-23FA-E0C7E49C22E0}"/>
                </a:ext>
              </a:extLst>
            </p:cNvPr>
            <p:cNvSpPr/>
            <p:nvPr/>
          </p:nvSpPr>
          <p:spPr>
            <a:xfrm>
              <a:off x="8514909" y="3831905"/>
              <a:ext cx="413261" cy="511646"/>
            </a:xfrm>
            <a:prstGeom prst="rightArrow">
              <a:avLst/>
            </a:prstGeom>
            <a:gradFill flip="none" rotWithShape="1">
              <a:gsLst>
                <a:gs pos="0">
                  <a:srgbClr val="4472C4">
                    <a:shade val="30000"/>
                    <a:satMod val="115000"/>
                  </a:srgbClr>
                </a:gs>
                <a:gs pos="50000">
                  <a:srgbClr val="4472C4">
                    <a:shade val="67500"/>
                    <a:satMod val="115000"/>
                  </a:srgbClr>
                </a:gs>
                <a:gs pos="100000">
                  <a:srgbClr val="4472C4">
                    <a:shade val="100000"/>
                    <a:satMod val="115000"/>
                  </a:srgbClr>
                </a:gs>
              </a:gsLst>
              <a:lin ang="135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white"/>
                </a:solidFill>
                <a:effectLst/>
                <a:uLnTx/>
                <a:uFillTx/>
                <a:latin typeface="Calibri"/>
                <a:ea typeface="等线" panose="02010600030101010101" pitchFamily="2" charset="-122"/>
                <a:cs typeface="+mn-cs"/>
              </a:endParaRPr>
            </a:p>
          </p:txBody>
        </p:sp>
      </p:grpSp>
    </p:spTree>
    <p:extLst>
      <p:ext uri="{BB962C8B-B14F-4D97-AF65-F5344CB8AC3E}">
        <p14:creationId xmlns:p14="http://schemas.microsoft.com/office/powerpoint/2010/main" val="400435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BCC01772-B947-4002-A543-E2F042A97719}"/>
              </a:ext>
            </a:extLst>
          </p:cNvPr>
          <p:cNvSpPr>
            <a:spLocks noGrp="1"/>
          </p:cNvSpPr>
          <p:nvPr>
            <p:ph type="ftr" sz="quarter" idx="11"/>
          </p:nvPr>
        </p:nvSpPr>
        <p:spPr/>
        <p:txBody>
          <a:bodyPr/>
          <a:lstStyle/>
          <a:p>
            <a:r>
              <a:rPr kumimoji="1" lang="en-US" altLang="ja-JP"/>
              <a:t>© 2021 Fujitsu Limited</a:t>
            </a:r>
            <a:endParaRPr kumimoji="1" lang="ja-JP" altLang="en-US" dirty="0"/>
          </a:p>
        </p:txBody>
      </p:sp>
    </p:spTree>
    <p:extLst>
      <p:ext uri="{BB962C8B-B14F-4D97-AF65-F5344CB8AC3E}">
        <p14:creationId xmlns:p14="http://schemas.microsoft.com/office/powerpoint/2010/main" val="77887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4289A4-08E2-4A31-94BF-775492EB5EB8}"/>
              </a:ext>
            </a:extLst>
          </p:cNvPr>
          <p:cNvSpPr>
            <a:spLocks noGrp="1"/>
          </p:cNvSpPr>
          <p:nvPr>
            <p:ph type="title"/>
          </p:nvPr>
        </p:nvSpPr>
        <p:spPr>
          <a:xfrm>
            <a:off x="229767" y="232764"/>
            <a:ext cx="7740000" cy="313932"/>
          </a:xfrm>
        </p:spPr>
        <p:txBody>
          <a:bodyPr/>
          <a:lstStyle/>
          <a:p>
            <a:r>
              <a:rPr kumimoji="1" lang="zh-CN" altLang="en-US" sz="2400" dirty="0">
                <a:latin typeface="微软雅黑" panose="020B0503020204020204" pitchFamily="34" charset="-122"/>
                <a:ea typeface="微软雅黑" panose="020B0503020204020204" pitchFamily="34" charset="-122"/>
              </a:rPr>
              <a:t>单体应用 </a:t>
            </a:r>
            <a:r>
              <a:rPr kumimoji="1" lang="en-US" altLang="zh-CN" sz="2400" dirty="0">
                <a:latin typeface="微软雅黑" panose="020B0503020204020204" pitchFamily="34" charset="-122"/>
                <a:ea typeface="微软雅黑" panose="020B0503020204020204" pitchFamily="34" charset="-122"/>
              </a:rPr>
              <a:t>VS </a:t>
            </a:r>
            <a:r>
              <a:rPr kumimoji="1" lang="zh-CN" altLang="en-US" sz="2400" dirty="0">
                <a:latin typeface="微软雅黑" panose="020B0503020204020204" pitchFamily="34" charset="-122"/>
                <a:ea typeface="微软雅黑" panose="020B0503020204020204" pitchFamily="34" charset="-122"/>
              </a:rPr>
              <a:t>微服务</a:t>
            </a:r>
            <a:endParaRPr kumimoji="1" lang="ja-JP" altLang="en-US" sz="2400" dirty="0">
              <a:latin typeface="微软雅黑" panose="020B0503020204020204" pitchFamily="34" charset="-122"/>
              <a:ea typeface="微软雅黑" panose="020B0503020204020204" pitchFamily="34" charset="-122"/>
            </a:endParaRPr>
          </a:p>
        </p:txBody>
      </p:sp>
      <p:sp>
        <p:nvSpPr>
          <p:cNvPr id="4" name="スライド番号プレースホルダー 3">
            <a:extLst>
              <a:ext uri="{FF2B5EF4-FFF2-40B4-BE49-F238E27FC236}">
                <a16:creationId xmlns:a16="http://schemas.microsoft.com/office/drawing/2014/main" id="{268622B4-1CB2-45F2-8569-411FFD4C5810}"/>
              </a:ext>
            </a:extLst>
          </p:cNvPr>
          <p:cNvSpPr>
            <a:spLocks noGrp="1"/>
          </p:cNvSpPr>
          <p:nvPr>
            <p:ph type="sldNum" sz="quarter" idx="12"/>
          </p:nvPr>
        </p:nvSpPr>
        <p:spPr/>
        <p:txBody>
          <a:bodyPr/>
          <a:lstStyle/>
          <a:p>
            <a:fld id="{4D029D89-7B63-4C94-AD4D-2E4D6BB83637}" type="slidenum">
              <a:rPr kumimoji="1" lang="ja-JP" altLang="en-US" smtClean="0">
                <a:latin typeface="微软雅黑" panose="020B0503020204020204" pitchFamily="34" charset="-122"/>
                <a:ea typeface="微软雅黑" panose="020B0503020204020204" pitchFamily="34" charset="-122"/>
              </a:rPr>
              <a:t>3</a:t>
            </a:fld>
            <a:endParaRPr kumimoji="1" lang="ja-JP" altLang="en-US">
              <a:latin typeface="微软雅黑" panose="020B0503020204020204" pitchFamily="34" charset="-122"/>
              <a:ea typeface="微软雅黑" panose="020B0503020204020204" pitchFamily="34" charset="-122"/>
            </a:endParaRPr>
          </a:p>
        </p:txBody>
      </p:sp>
      <p:sp>
        <p:nvSpPr>
          <p:cNvPr id="65" name="文本占位符 4">
            <a:extLst>
              <a:ext uri="{FF2B5EF4-FFF2-40B4-BE49-F238E27FC236}">
                <a16:creationId xmlns:a16="http://schemas.microsoft.com/office/drawing/2014/main" id="{D7BDACCB-16E4-4CFF-BE72-43F0AB0027C7}"/>
              </a:ext>
            </a:extLst>
          </p:cNvPr>
          <p:cNvSpPr txBox="1">
            <a:spLocks/>
          </p:cNvSpPr>
          <p:nvPr/>
        </p:nvSpPr>
        <p:spPr bwMode="gray">
          <a:xfrm>
            <a:off x="229767" y="935196"/>
            <a:ext cx="2448272" cy="432048"/>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defRPr sz="2000" kern="1200" baseline="0">
                <a:solidFill>
                  <a:schemeClr val="tx1"/>
                </a:solidFill>
                <a:latin typeface="+mn-lt"/>
                <a:ea typeface="+mn-ea"/>
                <a:cs typeface="+mn-cs"/>
              </a:defRPr>
            </a:lvl1pPr>
            <a:lvl2pPr marL="309562"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53975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714375"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4pPr>
            <a:lvl5pPr marL="896937"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mj-lt"/>
              <a:buNone/>
              <a:tabLst/>
              <a:defRPr/>
            </a:pPr>
            <a:r>
              <a:rPr lang="ja-JP" altLang="en-US" sz="2400" b="1" dirty="0">
                <a:solidFill>
                  <a:srgbClr val="C00000"/>
                </a:solidFill>
                <a:latin typeface="微软雅黑" panose="020B0503020204020204" pitchFamily="34" charset="-122"/>
                <a:ea typeface="微软雅黑" panose="020B0503020204020204" pitchFamily="34" charset="-122"/>
              </a:rPr>
              <a:t>◆</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eiryo UI" panose="020B0604030504040204" pitchFamily="34" charset="-128"/>
              </a:rPr>
              <a:t>单体应用</a:t>
            </a:r>
          </a:p>
          <a:p>
            <a:pPr marL="0" marR="0" lvl="0" indent="0" algn="l" defTabSz="685800" rtl="0" eaLnBrk="1" fontAlgn="auto" latinLnBrk="0" hangingPunct="1">
              <a:lnSpc>
                <a:spcPct val="90000"/>
              </a:lnSpc>
              <a:spcBef>
                <a:spcPts val="750"/>
              </a:spcBef>
              <a:spcAft>
                <a:spcPts val="0"/>
              </a:spcAft>
              <a:buClrTx/>
              <a:buSzTx/>
              <a:buFont typeface="+mj-lt"/>
              <a:buNone/>
              <a:tabLst/>
              <a:defRPr/>
            </a:pPr>
            <a:endParaRPr kumimoji="0" lang="en-US" altLang="ja-JP"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eiryo UI" panose="020B0604030504040204" pitchFamily="34" charset="-128"/>
            </a:endParaRPr>
          </a:p>
        </p:txBody>
      </p:sp>
      <p:sp>
        <p:nvSpPr>
          <p:cNvPr id="66" name="object 3">
            <a:extLst>
              <a:ext uri="{FF2B5EF4-FFF2-40B4-BE49-F238E27FC236}">
                <a16:creationId xmlns:a16="http://schemas.microsoft.com/office/drawing/2014/main" id="{AD5801BA-AB29-4E13-AF4E-F2AD00161576}"/>
              </a:ext>
            </a:extLst>
          </p:cNvPr>
          <p:cNvSpPr txBox="1"/>
          <p:nvPr/>
        </p:nvSpPr>
        <p:spPr>
          <a:xfrm>
            <a:off x="467544" y="1367244"/>
            <a:ext cx="4729252" cy="931409"/>
          </a:xfrm>
          <a:prstGeom prst="rect">
            <a:avLst/>
          </a:prstGeom>
        </p:spPr>
        <p:txBody>
          <a:bodyPr vert="horz" wrap="square" lIns="0" tIns="0" rIns="0" bIns="0" rtlCol="0">
            <a:spAutoFit/>
          </a:bodyPr>
          <a:lstStyle/>
          <a:p>
            <a:pPr defTabSz="914400">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单体应用就是将所有业务场景的表示层、业务逻辑层和数据访问层放在一个工程中</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最终经过编译、打包、部署在一台服务器上。</a:t>
            </a:r>
          </a:p>
        </p:txBody>
      </p:sp>
      <p:grpSp>
        <p:nvGrpSpPr>
          <p:cNvPr id="67" name="组合 66">
            <a:extLst>
              <a:ext uri="{FF2B5EF4-FFF2-40B4-BE49-F238E27FC236}">
                <a16:creationId xmlns:a16="http://schemas.microsoft.com/office/drawing/2014/main" id="{22F0E9B1-DCEB-405F-9E51-1CF5E6C87D6E}"/>
              </a:ext>
            </a:extLst>
          </p:cNvPr>
          <p:cNvGrpSpPr/>
          <p:nvPr/>
        </p:nvGrpSpPr>
        <p:grpSpPr>
          <a:xfrm>
            <a:off x="415012" y="2332659"/>
            <a:ext cx="4913277" cy="2352311"/>
            <a:chOff x="12818266" y="805674"/>
            <a:chExt cx="6988028" cy="3489407"/>
          </a:xfrm>
        </p:grpSpPr>
        <p:pic>
          <p:nvPicPr>
            <p:cNvPr id="68" name="图形 67" descr="平板电脑 纯色填充">
              <a:extLst>
                <a:ext uri="{FF2B5EF4-FFF2-40B4-BE49-F238E27FC236}">
                  <a16:creationId xmlns:a16="http://schemas.microsoft.com/office/drawing/2014/main" id="{AC17331C-7A4F-4BE1-B251-1271478681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18266" y="2176997"/>
              <a:ext cx="746760" cy="746760"/>
            </a:xfrm>
            <a:prstGeom prst="rect">
              <a:avLst/>
            </a:prstGeom>
          </p:spPr>
        </p:pic>
        <p:sp>
          <p:nvSpPr>
            <p:cNvPr id="69" name="矩形: 圆角 68">
              <a:extLst>
                <a:ext uri="{FF2B5EF4-FFF2-40B4-BE49-F238E27FC236}">
                  <a16:creationId xmlns:a16="http://schemas.microsoft.com/office/drawing/2014/main" id="{4A117A96-9CF9-4577-AB20-07EF86C3B6E0}"/>
                </a:ext>
              </a:extLst>
            </p:cNvPr>
            <p:cNvSpPr/>
            <p:nvPr/>
          </p:nvSpPr>
          <p:spPr>
            <a:xfrm>
              <a:off x="14298208" y="2176997"/>
              <a:ext cx="1303020" cy="746760"/>
            </a:xfrm>
            <a:prstGeom prst="roundRect">
              <a:avLst>
                <a:gd name="adj" fmla="val 6539"/>
              </a:avLst>
            </a:prstGeom>
            <a:solidFill>
              <a:srgbClr val="1D6FA9">
                <a:lumMod val="20000"/>
                <a:lumOff val="80000"/>
              </a:srgbClr>
            </a:solidFill>
            <a:ln w="28575" cap="flat" cmpd="sng" algn="ctr">
              <a:no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0" name="矩形 69">
              <a:extLst>
                <a:ext uri="{FF2B5EF4-FFF2-40B4-BE49-F238E27FC236}">
                  <a16:creationId xmlns:a16="http://schemas.microsoft.com/office/drawing/2014/main" id="{72C05FAF-3B21-4AA2-BAC0-34BE6A4CE419}"/>
                </a:ext>
              </a:extLst>
            </p:cNvPr>
            <p:cNvSpPr/>
            <p:nvPr/>
          </p:nvSpPr>
          <p:spPr>
            <a:xfrm>
              <a:off x="14431547" y="2342841"/>
              <a:ext cx="982980" cy="418901"/>
            </a:xfrm>
            <a:prstGeom prst="rect">
              <a:avLst/>
            </a:prstGeom>
            <a:solidFill>
              <a:srgbClr val="36AFCE">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Nginx</a:t>
              </a:r>
              <a:endParaRPr kumimoji="0" lang="zh-CN" altLang="en-US"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1" name="矩形: 圆角 70">
              <a:extLst>
                <a:ext uri="{FF2B5EF4-FFF2-40B4-BE49-F238E27FC236}">
                  <a16:creationId xmlns:a16="http://schemas.microsoft.com/office/drawing/2014/main" id="{98788F0B-15CA-4CF7-A5B8-85ACE0FDCEAA}"/>
                </a:ext>
              </a:extLst>
            </p:cNvPr>
            <p:cNvSpPr/>
            <p:nvPr/>
          </p:nvSpPr>
          <p:spPr>
            <a:xfrm>
              <a:off x="16440198" y="906765"/>
              <a:ext cx="1675595" cy="2967663"/>
            </a:xfrm>
            <a:prstGeom prst="roundRect">
              <a:avLst>
                <a:gd name="adj" fmla="val 4368"/>
              </a:avLst>
            </a:prstGeom>
            <a:solidFill>
              <a:srgbClr val="F19D19">
                <a:lumMod val="20000"/>
                <a:lumOff val="80000"/>
              </a:srgbClr>
            </a:solidFill>
            <a:ln w="28575" cap="flat" cmpd="sng" algn="ctr">
              <a:noFill/>
              <a:prstDash val="sysDash"/>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War</a:t>
              </a:r>
              <a:r>
                <a:rPr kumimoji="0" lang="ja-JP" altLang="en-US"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en-US" altLang="ja-JP"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package</a:t>
              </a:r>
              <a:endParaRPr kumimoji="0" lang="zh-CN" altLang="en-US"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2" name="矩形 71">
              <a:extLst>
                <a:ext uri="{FF2B5EF4-FFF2-40B4-BE49-F238E27FC236}">
                  <a16:creationId xmlns:a16="http://schemas.microsoft.com/office/drawing/2014/main" id="{9064491B-2EF0-45F1-98B1-8ED6347788F7}"/>
                </a:ext>
              </a:extLst>
            </p:cNvPr>
            <p:cNvSpPr/>
            <p:nvPr/>
          </p:nvSpPr>
          <p:spPr>
            <a:xfrm>
              <a:off x="16670782" y="1340861"/>
              <a:ext cx="1214427" cy="386529"/>
            </a:xfrm>
            <a:prstGeom prst="rect">
              <a:avLst/>
            </a:prstGeom>
            <a:solidFill>
              <a:srgbClr val="F19D19">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Business1</a:t>
              </a:r>
              <a:endParaRPr kumimoji="0" lang="zh-CN" altLang="en-US"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3" name="矩形 72">
              <a:extLst>
                <a:ext uri="{FF2B5EF4-FFF2-40B4-BE49-F238E27FC236}">
                  <a16:creationId xmlns:a16="http://schemas.microsoft.com/office/drawing/2014/main" id="{60961818-1706-443C-9254-5C6B26EFA614}"/>
                </a:ext>
              </a:extLst>
            </p:cNvPr>
            <p:cNvSpPr/>
            <p:nvPr/>
          </p:nvSpPr>
          <p:spPr>
            <a:xfrm>
              <a:off x="16670782" y="1890265"/>
              <a:ext cx="1214427" cy="386529"/>
            </a:xfrm>
            <a:prstGeom prst="rect">
              <a:avLst/>
            </a:prstGeom>
            <a:solidFill>
              <a:srgbClr val="F19D19">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Business2</a:t>
              </a:r>
              <a:endParaRPr kumimoji="0" lang="zh-CN" altLang="en-US"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648E187B-46E3-4A82-B82E-67DC9F140B84}"/>
                </a:ext>
              </a:extLst>
            </p:cNvPr>
            <p:cNvSpPr/>
            <p:nvPr/>
          </p:nvSpPr>
          <p:spPr>
            <a:xfrm>
              <a:off x="16663918" y="2390597"/>
              <a:ext cx="1214427" cy="386529"/>
            </a:xfrm>
            <a:prstGeom prst="rect">
              <a:avLst/>
            </a:prstGeom>
            <a:solidFill>
              <a:srgbClr val="F19D19">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Business3</a:t>
              </a:r>
              <a:endParaRPr kumimoji="0" lang="zh-CN" altLang="en-US"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5" name="矩形 74">
              <a:extLst>
                <a:ext uri="{FF2B5EF4-FFF2-40B4-BE49-F238E27FC236}">
                  <a16:creationId xmlns:a16="http://schemas.microsoft.com/office/drawing/2014/main" id="{EB1AC0BE-C5FC-4D43-ACCE-3A1ADF78EB47}"/>
                </a:ext>
              </a:extLst>
            </p:cNvPr>
            <p:cNvSpPr/>
            <p:nvPr/>
          </p:nvSpPr>
          <p:spPr>
            <a:xfrm>
              <a:off x="16663917" y="2890929"/>
              <a:ext cx="1214427" cy="386529"/>
            </a:xfrm>
            <a:prstGeom prst="rect">
              <a:avLst/>
            </a:prstGeom>
            <a:solidFill>
              <a:srgbClr val="F19D19">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Business4</a:t>
              </a:r>
              <a:endParaRPr kumimoji="0" lang="zh-CN" altLang="en-US"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EBE624A3-5E40-4BD5-B4D8-392CEDA22380}"/>
                </a:ext>
              </a:extLst>
            </p:cNvPr>
            <p:cNvSpPr/>
            <p:nvPr/>
          </p:nvSpPr>
          <p:spPr>
            <a:xfrm>
              <a:off x="16663916" y="3402190"/>
              <a:ext cx="1214427" cy="386529"/>
            </a:xfrm>
            <a:prstGeom prst="rect">
              <a:avLst/>
            </a:prstGeom>
            <a:solidFill>
              <a:srgbClr val="F19D19">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BusinessN</a:t>
              </a:r>
              <a:endParaRPr kumimoji="0" lang="zh-CN" altLang="en-US"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7" name="矩形: 圆角 76">
              <a:extLst>
                <a:ext uri="{FF2B5EF4-FFF2-40B4-BE49-F238E27FC236}">
                  <a16:creationId xmlns:a16="http://schemas.microsoft.com/office/drawing/2014/main" id="{769FC9CE-D767-470E-968E-EE159EA9C12D}"/>
                </a:ext>
              </a:extLst>
            </p:cNvPr>
            <p:cNvSpPr/>
            <p:nvPr/>
          </p:nvSpPr>
          <p:spPr>
            <a:xfrm>
              <a:off x="16331829" y="805674"/>
              <a:ext cx="1918107" cy="3489407"/>
            </a:xfrm>
            <a:prstGeom prst="roundRect">
              <a:avLst>
                <a:gd name="adj" fmla="val 4368"/>
              </a:avLst>
            </a:prstGeom>
            <a:noFill/>
            <a:ln w="28575" cap="flat" cmpd="sng" algn="ctr">
              <a:solidFill>
                <a:srgbClr val="CC0000"/>
              </a:solidFill>
              <a:prstDash val="sysDash"/>
              <a:miter lim="800000"/>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Web Container</a:t>
              </a:r>
              <a:endParaRPr kumimoji="0" lang="zh-CN" altLang="en-US"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8" name="圆柱体 77">
              <a:extLst>
                <a:ext uri="{FF2B5EF4-FFF2-40B4-BE49-F238E27FC236}">
                  <a16:creationId xmlns:a16="http://schemas.microsoft.com/office/drawing/2014/main" id="{DA3972D5-6161-4A18-948A-3238F78EEAD7}"/>
                </a:ext>
              </a:extLst>
            </p:cNvPr>
            <p:cNvSpPr/>
            <p:nvPr/>
          </p:nvSpPr>
          <p:spPr>
            <a:xfrm>
              <a:off x="18818003" y="1964514"/>
              <a:ext cx="988291" cy="1176290"/>
            </a:xfrm>
            <a:prstGeom prst="can">
              <a:avLst/>
            </a:prstGeom>
            <a:solidFill>
              <a:srgbClr val="8BC145">
                <a:lumMod val="40000"/>
                <a:lumOff val="60000"/>
              </a:srgbClr>
            </a:solidFill>
            <a:ln w="285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rPr>
                <a:t>DB</a:t>
              </a:r>
              <a:endParaRPr kumimoji="0" lang="en-US" altLang="zh-CN" sz="1050" b="0" i="0" u="none" strike="noStrike" kern="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endParaRPr>
            </a:p>
          </p:txBody>
        </p:sp>
        <p:cxnSp>
          <p:nvCxnSpPr>
            <p:cNvPr id="79" name="直接箭头连接符 78">
              <a:extLst>
                <a:ext uri="{FF2B5EF4-FFF2-40B4-BE49-F238E27FC236}">
                  <a16:creationId xmlns:a16="http://schemas.microsoft.com/office/drawing/2014/main" id="{0DBAF44F-8C25-4D27-8898-35F11B151155}"/>
                </a:ext>
              </a:extLst>
            </p:cNvPr>
            <p:cNvCxnSpPr>
              <a:cxnSpLocks/>
              <a:stCxn id="68" idx="3"/>
              <a:endCxn id="69" idx="1"/>
            </p:cNvCxnSpPr>
            <p:nvPr/>
          </p:nvCxnSpPr>
          <p:spPr>
            <a:xfrm>
              <a:off x="13565026" y="2550377"/>
              <a:ext cx="733182"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cxnSp>
          <p:nvCxnSpPr>
            <p:cNvPr id="80" name="直接箭头连接符 79">
              <a:extLst>
                <a:ext uri="{FF2B5EF4-FFF2-40B4-BE49-F238E27FC236}">
                  <a16:creationId xmlns:a16="http://schemas.microsoft.com/office/drawing/2014/main" id="{3276946B-8EFD-4063-89F5-E2DDB8568409}"/>
                </a:ext>
              </a:extLst>
            </p:cNvPr>
            <p:cNvCxnSpPr>
              <a:cxnSpLocks/>
              <a:stCxn id="69" idx="3"/>
              <a:endCxn id="77" idx="1"/>
            </p:cNvCxnSpPr>
            <p:nvPr/>
          </p:nvCxnSpPr>
          <p:spPr>
            <a:xfrm>
              <a:off x="15601228" y="2550378"/>
              <a:ext cx="730601"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cxnSp>
          <p:nvCxnSpPr>
            <p:cNvPr id="81" name="直接箭头连接符 80">
              <a:extLst>
                <a:ext uri="{FF2B5EF4-FFF2-40B4-BE49-F238E27FC236}">
                  <a16:creationId xmlns:a16="http://schemas.microsoft.com/office/drawing/2014/main" id="{7A2A98CB-3FE9-408E-8538-3F3621146D70}"/>
                </a:ext>
              </a:extLst>
            </p:cNvPr>
            <p:cNvCxnSpPr>
              <a:cxnSpLocks/>
              <a:stCxn id="77" idx="3"/>
              <a:endCxn id="78" idx="2"/>
            </p:cNvCxnSpPr>
            <p:nvPr/>
          </p:nvCxnSpPr>
          <p:spPr>
            <a:xfrm>
              <a:off x="18249936" y="2550378"/>
              <a:ext cx="568067" cy="2282"/>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grpSp>
      <p:sp>
        <p:nvSpPr>
          <p:cNvPr id="35" name="Title 1">
            <a:extLst>
              <a:ext uri="{FF2B5EF4-FFF2-40B4-BE49-F238E27FC236}">
                <a16:creationId xmlns:a16="http://schemas.microsoft.com/office/drawing/2014/main" id="{2CC7869A-A9DB-46FE-A25D-E2985B6040FA}"/>
              </a:ext>
            </a:extLst>
          </p:cNvPr>
          <p:cNvSpPr txBox="1">
            <a:spLocks/>
          </p:cNvSpPr>
          <p:nvPr/>
        </p:nvSpPr>
        <p:spPr>
          <a:xfrm>
            <a:off x="5403004" y="928917"/>
            <a:ext cx="3396843" cy="529033"/>
          </a:xfrm>
          <a:prstGeom prst="rect">
            <a:avLst/>
          </a:prstGeom>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sz="2000" dirty="0">
                <a:solidFill>
                  <a:srgbClr val="C00000"/>
                </a:solidFill>
                <a:latin typeface="微软雅黑" panose="020B0503020204020204" pitchFamily="34" charset="-122"/>
                <a:ea typeface="微软雅黑" panose="020B0503020204020204" pitchFamily="34" charset="-122"/>
              </a:rPr>
              <a:t>优点</a:t>
            </a:r>
          </a:p>
        </p:txBody>
      </p:sp>
      <p:sp>
        <p:nvSpPr>
          <p:cNvPr id="36" name="文本框 35">
            <a:extLst>
              <a:ext uri="{FF2B5EF4-FFF2-40B4-BE49-F238E27FC236}">
                <a16:creationId xmlns:a16="http://schemas.microsoft.com/office/drawing/2014/main" id="{2505CCF3-34DE-413E-895B-20503E304986}"/>
              </a:ext>
            </a:extLst>
          </p:cNvPr>
          <p:cNvSpPr txBox="1"/>
          <p:nvPr/>
        </p:nvSpPr>
        <p:spPr>
          <a:xfrm>
            <a:off x="5403004" y="1513063"/>
            <a:ext cx="1175055" cy="830997"/>
          </a:xfrm>
          <a:prstGeom prst="rect">
            <a:avLst/>
          </a:prstGeom>
          <a:noFill/>
        </p:spPr>
        <p:txBody>
          <a:bodyPr wrap="square" rtlCol="0">
            <a:spAutoFit/>
          </a:bodyPr>
          <a:lstStyle/>
          <a:p>
            <a:pPr algn="l"/>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技术栈单一，不需要学习复杂的技术栈即可开发。</a:t>
            </a:r>
          </a:p>
        </p:txBody>
      </p:sp>
      <p:sp>
        <p:nvSpPr>
          <p:cNvPr id="37" name="文本框 36">
            <a:extLst>
              <a:ext uri="{FF2B5EF4-FFF2-40B4-BE49-F238E27FC236}">
                <a16:creationId xmlns:a16="http://schemas.microsoft.com/office/drawing/2014/main" id="{09C32C49-50ED-419C-9CCE-F9CFDF200698}"/>
              </a:ext>
            </a:extLst>
          </p:cNvPr>
          <p:cNvSpPr txBox="1"/>
          <p:nvPr/>
        </p:nvSpPr>
        <p:spPr>
          <a:xfrm>
            <a:off x="7879825" y="2187752"/>
            <a:ext cx="1156117" cy="830997"/>
          </a:xfrm>
          <a:prstGeom prst="rect">
            <a:avLst/>
          </a:prstGeom>
          <a:noFill/>
        </p:spPr>
        <p:txBody>
          <a:bodyPr wrap="square" rtlCol="0">
            <a:spAutoFit/>
          </a:bodyPr>
          <a:lstStyle/>
          <a:p>
            <a:pPr algn="l"/>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后仅需将编译后的程序部署在合适的运行环境中即可。</a:t>
            </a:r>
          </a:p>
        </p:txBody>
      </p:sp>
      <p:sp>
        <p:nvSpPr>
          <p:cNvPr id="38" name="文本框 37">
            <a:extLst>
              <a:ext uri="{FF2B5EF4-FFF2-40B4-BE49-F238E27FC236}">
                <a16:creationId xmlns:a16="http://schemas.microsoft.com/office/drawing/2014/main" id="{114E8FF3-54B4-47EA-BC4B-01F7065FCD69}"/>
              </a:ext>
            </a:extLst>
          </p:cNvPr>
          <p:cNvSpPr txBox="1"/>
          <p:nvPr/>
        </p:nvSpPr>
        <p:spPr>
          <a:xfrm>
            <a:off x="5403004" y="3573739"/>
            <a:ext cx="1078890" cy="1015663"/>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可以在负载均衡器面运行多个应用副本实现扩展。</a:t>
            </a:r>
          </a:p>
        </p:txBody>
      </p:sp>
      <p:sp>
        <p:nvSpPr>
          <p:cNvPr id="39" name="Donut 27">
            <a:extLst>
              <a:ext uri="{FF2B5EF4-FFF2-40B4-BE49-F238E27FC236}">
                <a16:creationId xmlns:a16="http://schemas.microsoft.com/office/drawing/2014/main" id="{45FA4CBD-7FE8-4F39-8EA2-D43708FB8B9D}"/>
              </a:ext>
            </a:extLst>
          </p:cNvPr>
          <p:cNvSpPr/>
          <p:nvPr/>
        </p:nvSpPr>
        <p:spPr>
          <a:xfrm>
            <a:off x="6481894" y="1649662"/>
            <a:ext cx="976109" cy="976109"/>
          </a:xfrm>
          <a:prstGeom prst="donut">
            <a:avLst>
              <a:gd name="adj" fmla="val 10574"/>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rPr>
              <a:t>易</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rPr>
              <a:t>开发</a:t>
            </a:r>
          </a:p>
        </p:txBody>
      </p:sp>
      <p:sp>
        <p:nvSpPr>
          <p:cNvPr id="40" name="Donut 26">
            <a:extLst>
              <a:ext uri="{FF2B5EF4-FFF2-40B4-BE49-F238E27FC236}">
                <a16:creationId xmlns:a16="http://schemas.microsoft.com/office/drawing/2014/main" id="{17CC2E3B-062A-44CC-842E-1EEEB210608C}"/>
              </a:ext>
            </a:extLst>
          </p:cNvPr>
          <p:cNvSpPr/>
          <p:nvPr/>
        </p:nvSpPr>
        <p:spPr>
          <a:xfrm>
            <a:off x="6913900" y="2261219"/>
            <a:ext cx="968437" cy="968437"/>
          </a:xfrm>
          <a:prstGeom prst="donut">
            <a:avLst>
              <a:gd name="adj" fmla="val 1057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rPr>
              <a:t>易</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rPr>
              <a:t>部署</a:t>
            </a:r>
          </a:p>
        </p:txBody>
      </p:sp>
      <p:sp>
        <p:nvSpPr>
          <p:cNvPr id="41" name="Donut 25">
            <a:extLst>
              <a:ext uri="{FF2B5EF4-FFF2-40B4-BE49-F238E27FC236}">
                <a16:creationId xmlns:a16="http://schemas.microsoft.com/office/drawing/2014/main" id="{892B9982-9F6B-4216-AAC9-8483D8219199}"/>
              </a:ext>
            </a:extLst>
          </p:cNvPr>
          <p:cNvSpPr/>
          <p:nvPr/>
        </p:nvSpPr>
        <p:spPr>
          <a:xfrm>
            <a:off x="6338749" y="2818450"/>
            <a:ext cx="1109070" cy="1109070"/>
          </a:xfrm>
          <a:prstGeom prst="donut">
            <a:avLst>
              <a:gd name="adj" fmla="val 1057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rPr>
              <a:t>易</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ea"/>
                <a:sym typeface="思源黑体" panose="020B0500000000000000" pitchFamily="34" charset="-122"/>
              </a:rPr>
              <a:t>扩展</a:t>
            </a:r>
          </a:p>
        </p:txBody>
      </p:sp>
      <p:sp>
        <p:nvSpPr>
          <p:cNvPr id="29" name="フッター プレースホルダー 2">
            <a:extLst>
              <a:ext uri="{FF2B5EF4-FFF2-40B4-BE49-F238E27FC236}">
                <a16:creationId xmlns:a16="http://schemas.microsoft.com/office/drawing/2014/main" id="{EB3DE457-BF5E-8986-67F7-5629D46CBAD7}"/>
              </a:ext>
            </a:extLst>
          </p:cNvPr>
          <p:cNvSpPr>
            <a:spLocks noGrp="1"/>
          </p:cNvSpPr>
          <p:nvPr>
            <p:ph type="ftr" sz="quarter" idx="11"/>
          </p:nvPr>
        </p:nvSpPr>
        <p:spPr>
          <a:xfrm>
            <a:off x="7756525" y="4888352"/>
            <a:ext cx="1156117" cy="107722"/>
          </a:xfrm>
        </p:spPr>
        <p:txBody>
          <a:bodyPr/>
          <a:lstStyle/>
          <a:p>
            <a:r>
              <a:rPr kumimoji="1" lang="en-US" altLang="ja-JP" dirty="0"/>
              <a:t>© 2021 Fujitsu Limited</a:t>
            </a:r>
            <a:endParaRPr kumimoji="1" lang="ja-JP" altLang="en-US" dirty="0"/>
          </a:p>
        </p:txBody>
      </p:sp>
    </p:spTree>
    <p:extLst>
      <p:ext uri="{BB962C8B-B14F-4D97-AF65-F5344CB8AC3E}">
        <p14:creationId xmlns:p14="http://schemas.microsoft.com/office/powerpoint/2010/main" val="375476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4289A4-08E2-4A31-94BF-775492EB5EB8}"/>
              </a:ext>
            </a:extLst>
          </p:cNvPr>
          <p:cNvSpPr>
            <a:spLocks noGrp="1"/>
          </p:cNvSpPr>
          <p:nvPr>
            <p:ph type="title"/>
          </p:nvPr>
        </p:nvSpPr>
        <p:spPr>
          <a:xfrm>
            <a:off x="229767" y="232764"/>
            <a:ext cx="7740000" cy="313932"/>
          </a:xfrm>
        </p:spPr>
        <p:txBody>
          <a:bodyPr/>
          <a:lstStyle/>
          <a:p>
            <a:r>
              <a:rPr kumimoji="1" lang="zh-CN" altLang="en-US" sz="2400" dirty="0">
                <a:latin typeface="微软雅黑" panose="020B0503020204020204" pitchFamily="34" charset="-122"/>
                <a:ea typeface="微软雅黑" panose="020B0503020204020204" pitchFamily="34" charset="-122"/>
              </a:rPr>
              <a:t>单体应用 </a:t>
            </a:r>
            <a:r>
              <a:rPr kumimoji="1" lang="en-US" altLang="zh-CN" sz="2400" dirty="0">
                <a:latin typeface="微软雅黑" panose="020B0503020204020204" pitchFamily="34" charset="-122"/>
                <a:ea typeface="微软雅黑" panose="020B0503020204020204" pitchFamily="34" charset="-122"/>
              </a:rPr>
              <a:t>VS </a:t>
            </a:r>
            <a:r>
              <a:rPr kumimoji="1" lang="zh-CN" altLang="en-US" sz="2400" dirty="0">
                <a:latin typeface="微软雅黑" panose="020B0503020204020204" pitchFamily="34" charset="-122"/>
                <a:ea typeface="微软雅黑" panose="020B0503020204020204" pitchFamily="34" charset="-122"/>
              </a:rPr>
              <a:t>微服务</a:t>
            </a:r>
            <a:endParaRPr kumimoji="1" lang="ja-JP" altLang="en-US" sz="2400" dirty="0">
              <a:latin typeface="微软雅黑" panose="020B0503020204020204" pitchFamily="34" charset="-122"/>
              <a:ea typeface="微软雅黑" panose="020B0503020204020204" pitchFamily="34" charset="-122"/>
            </a:endParaRPr>
          </a:p>
        </p:txBody>
      </p:sp>
      <p:sp>
        <p:nvSpPr>
          <p:cNvPr id="4" name="スライド番号プレースホルダー 3">
            <a:extLst>
              <a:ext uri="{FF2B5EF4-FFF2-40B4-BE49-F238E27FC236}">
                <a16:creationId xmlns:a16="http://schemas.microsoft.com/office/drawing/2014/main" id="{268622B4-1CB2-45F2-8569-411FFD4C5810}"/>
              </a:ext>
            </a:extLst>
          </p:cNvPr>
          <p:cNvSpPr>
            <a:spLocks noGrp="1"/>
          </p:cNvSpPr>
          <p:nvPr>
            <p:ph type="sldNum" sz="quarter" idx="12"/>
          </p:nvPr>
        </p:nvSpPr>
        <p:spPr/>
        <p:txBody>
          <a:bodyPr/>
          <a:lstStyle/>
          <a:p>
            <a:fld id="{4D029D89-7B63-4C94-AD4D-2E4D6BB83637}" type="slidenum">
              <a:rPr kumimoji="1" lang="ja-JP" altLang="en-US" smtClean="0">
                <a:latin typeface="微软雅黑" panose="020B0503020204020204" pitchFamily="34" charset="-122"/>
                <a:ea typeface="微软雅黑" panose="020B0503020204020204" pitchFamily="34" charset="-122"/>
              </a:rPr>
              <a:t>4</a:t>
            </a:fld>
            <a:endParaRPr kumimoji="1" lang="ja-JP" altLang="en-US">
              <a:latin typeface="微软雅黑" panose="020B0503020204020204" pitchFamily="34" charset="-122"/>
              <a:ea typeface="微软雅黑" panose="020B0503020204020204" pitchFamily="34" charset="-122"/>
            </a:endParaRPr>
          </a:p>
        </p:txBody>
      </p:sp>
      <p:sp>
        <p:nvSpPr>
          <p:cNvPr id="29" name="フッター プレースホルダー 2">
            <a:extLst>
              <a:ext uri="{FF2B5EF4-FFF2-40B4-BE49-F238E27FC236}">
                <a16:creationId xmlns:a16="http://schemas.microsoft.com/office/drawing/2014/main" id="{EB3DE457-BF5E-8986-67F7-5629D46CBAD7}"/>
              </a:ext>
            </a:extLst>
          </p:cNvPr>
          <p:cNvSpPr>
            <a:spLocks noGrp="1"/>
          </p:cNvSpPr>
          <p:nvPr>
            <p:ph type="ftr" sz="quarter" idx="11"/>
          </p:nvPr>
        </p:nvSpPr>
        <p:spPr>
          <a:xfrm>
            <a:off x="7756525" y="4888352"/>
            <a:ext cx="1156117" cy="107722"/>
          </a:xfrm>
        </p:spPr>
        <p:txBody>
          <a:bodyPr/>
          <a:lstStyle/>
          <a:p>
            <a:r>
              <a:rPr kumimoji="1" lang="en-US" altLang="ja-JP" dirty="0"/>
              <a:t>© 2021 Fujitsu Limited</a:t>
            </a:r>
            <a:endParaRPr kumimoji="1" lang="ja-JP" altLang="en-US" dirty="0"/>
          </a:p>
        </p:txBody>
      </p:sp>
      <p:sp>
        <p:nvSpPr>
          <p:cNvPr id="30" name="文本占位符 4">
            <a:extLst>
              <a:ext uri="{FF2B5EF4-FFF2-40B4-BE49-F238E27FC236}">
                <a16:creationId xmlns:a16="http://schemas.microsoft.com/office/drawing/2014/main" id="{49C9966D-6E32-CB57-5B06-227E7F0F53FB}"/>
              </a:ext>
            </a:extLst>
          </p:cNvPr>
          <p:cNvSpPr txBox="1">
            <a:spLocks/>
          </p:cNvSpPr>
          <p:nvPr/>
        </p:nvSpPr>
        <p:spPr>
          <a:xfrm>
            <a:off x="323528" y="831082"/>
            <a:ext cx="2606708" cy="584696"/>
          </a:xfrm>
        </p:spPr>
        <p:txBody>
          <a:bodyPr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ja-JP" altLang="en-US" sz="2000" dirty="0">
                <a:solidFill>
                  <a:srgbClr val="C00000"/>
                </a:solidFill>
                <a:latin typeface="微软雅黑" panose="020B0503020204020204" pitchFamily="34" charset="-122"/>
                <a:ea typeface="微软雅黑" panose="020B0503020204020204" pitchFamily="34" charset="-122"/>
                <a:cs typeface="Meiryo UI" panose="020B0604030504040204" pitchFamily="34" charset="-128"/>
              </a:rPr>
              <a:t>缺点</a:t>
            </a:r>
          </a:p>
        </p:txBody>
      </p:sp>
      <p:grpSp>
        <p:nvGrpSpPr>
          <p:cNvPr id="31" name="组合 30">
            <a:extLst>
              <a:ext uri="{FF2B5EF4-FFF2-40B4-BE49-F238E27FC236}">
                <a16:creationId xmlns:a16="http://schemas.microsoft.com/office/drawing/2014/main" id="{A50DC07E-DFBB-3AE7-598E-45E4DCEB5CC8}"/>
              </a:ext>
            </a:extLst>
          </p:cNvPr>
          <p:cNvGrpSpPr/>
          <p:nvPr/>
        </p:nvGrpSpPr>
        <p:grpSpPr>
          <a:xfrm>
            <a:off x="443348" y="1229695"/>
            <a:ext cx="8097978" cy="3210639"/>
            <a:chOff x="309114" y="1774261"/>
            <a:chExt cx="10475149" cy="4153122"/>
          </a:xfrm>
        </p:grpSpPr>
        <p:sp>
          <p:nvSpPr>
            <p:cNvPr id="32" name="矩形 31">
              <a:extLst>
                <a:ext uri="{FF2B5EF4-FFF2-40B4-BE49-F238E27FC236}">
                  <a16:creationId xmlns:a16="http://schemas.microsoft.com/office/drawing/2014/main" id="{2A1A0A9A-0DAE-30E2-0C6F-58AA4914E8F1}"/>
                </a:ext>
              </a:extLst>
            </p:cNvPr>
            <p:cNvSpPr>
              <a:spLocks noChangeArrowheads="1"/>
            </p:cNvSpPr>
            <p:nvPr/>
          </p:nvSpPr>
          <p:spPr bwMode="auto">
            <a:xfrm>
              <a:off x="425600" y="3582264"/>
              <a:ext cx="4250180" cy="59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单体架构只能进行一维伸缩，即使只有一个模块压力大，集群必须复制整个系统。</a:t>
              </a:r>
            </a:p>
          </p:txBody>
        </p:sp>
        <p:sp>
          <p:nvSpPr>
            <p:cNvPr id="33" name="矩形 32">
              <a:extLst>
                <a:ext uri="{FF2B5EF4-FFF2-40B4-BE49-F238E27FC236}">
                  <a16:creationId xmlns:a16="http://schemas.microsoft.com/office/drawing/2014/main" id="{8633B4CE-3D27-5B19-6355-D9340590B8CA}"/>
                </a:ext>
              </a:extLst>
            </p:cNvPr>
            <p:cNvSpPr>
              <a:spLocks noChangeArrowheads="1"/>
            </p:cNvSpPr>
            <p:nvPr/>
          </p:nvSpPr>
          <p:spPr bwMode="auto">
            <a:xfrm>
              <a:off x="2037042" y="3177403"/>
              <a:ext cx="2629780" cy="47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a:r>
                <a:rPr lang="ja-JP" altLang="en-US" dirty="0">
                  <a:solidFill>
                    <a:srgbClr val="AB0B13"/>
                  </a:solidFill>
                  <a:latin typeface="微软雅黑" panose="020B0503020204020204" pitchFamily="34" charset="-122"/>
                  <a:ea typeface="微软雅黑" panose="020B0503020204020204" pitchFamily="34" charset="-122"/>
                </a:rPr>
                <a:t>扩展困难</a:t>
              </a:r>
            </a:p>
          </p:txBody>
        </p:sp>
        <p:sp>
          <p:nvSpPr>
            <p:cNvPr id="34" name="Oval 5">
              <a:extLst>
                <a:ext uri="{FF2B5EF4-FFF2-40B4-BE49-F238E27FC236}">
                  <a16:creationId xmlns:a16="http://schemas.microsoft.com/office/drawing/2014/main" id="{5F55CA71-8203-75E4-F592-54E73049145A}"/>
                </a:ext>
              </a:extLst>
            </p:cNvPr>
            <p:cNvSpPr>
              <a:spLocks noChangeArrowheads="1"/>
            </p:cNvSpPr>
            <p:nvPr/>
          </p:nvSpPr>
          <p:spPr bwMode="auto">
            <a:xfrm>
              <a:off x="5141108" y="1984092"/>
              <a:ext cx="866191" cy="859747"/>
            </a:xfrm>
            <a:prstGeom prst="ellipse">
              <a:avLst/>
            </a:prstGeom>
            <a:solidFill>
              <a:schemeClr val="accent2">
                <a:lumMod val="40000"/>
                <a:lumOff val="60000"/>
              </a:schemeClr>
            </a:solidFill>
            <a:ln w="38100" cap="flat">
              <a:solidFill>
                <a:schemeClr val="bg1"/>
              </a:solidFill>
              <a:prstDash val="solid"/>
              <a:miter lim="800000"/>
            </a:ln>
            <a:effectLst/>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20000"/>
                </a:spcBef>
                <a:buChar char="•"/>
              </a:pPr>
              <a:endParaRPr lang="zh-CN" altLang="en-US" sz="1400" dirty="0">
                <a:solidFill>
                  <a:schemeClr val="tx2"/>
                </a:solidFill>
                <a:latin typeface="微软雅黑" panose="020B0503020204020204" pitchFamily="34" charset="-122"/>
                <a:ea typeface="微软雅黑" panose="020B0503020204020204" pitchFamily="34" charset="-122"/>
              </a:endParaRPr>
            </a:p>
          </p:txBody>
        </p:sp>
        <p:sp>
          <p:nvSpPr>
            <p:cNvPr id="42" name="Oval 6">
              <a:extLst>
                <a:ext uri="{FF2B5EF4-FFF2-40B4-BE49-F238E27FC236}">
                  <a16:creationId xmlns:a16="http://schemas.microsoft.com/office/drawing/2014/main" id="{9F2555B3-1ABD-D9FF-6E71-AFC3391587A9}"/>
                </a:ext>
              </a:extLst>
            </p:cNvPr>
            <p:cNvSpPr>
              <a:spLocks noChangeArrowheads="1"/>
            </p:cNvSpPr>
            <p:nvPr/>
          </p:nvSpPr>
          <p:spPr bwMode="auto">
            <a:xfrm>
              <a:off x="5509755" y="2686222"/>
              <a:ext cx="866191" cy="859746"/>
            </a:xfrm>
            <a:prstGeom prst="ellipse">
              <a:avLst/>
            </a:prstGeom>
            <a:solidFill>
              <a:srgbClr val="C00000"/>
            </a:solidFill>
            <a:ln w="38100" cap="flat">
              <a:solidFill>
                <a:schemeClr val="bg1"/>
              </a:solidFill>
              <a:prstDash val="solid"/>
              <a:miter lim="800000"/>
            </a:ln>
            <a:effectLst/>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20000"/>
                </a:spcBef>
                <a:buChar char="•"/>
              </a:pPr>
              <a:endParaRPr lang="zh-CN" altLang="en-US" sz="1400">
                <a:solidFill>
                  <a:schemeClr val="tx2"/>
                </a:solidFill>
                <a:latin typeface="微软雅黑" panose="020B0503020204020204" pitchFamily="34" charset="-122"/>
                <a:ea typeface="微软雅黑" panose="020B0503020204020204" pitchFamily="34" charset="-122"/>
              </a:endParaRPr>
            </a:p>
          </p:txBody>
        </p:sp>
        <p:sp>
          <p:nvSpPr>
            <p:cNvPr id="43" name="Oval 7">
              <a:extLst>
                <a:ext uri="{FF2B5EF4-FFF2-40B4-BE49-F238E27FC236}">
                  <a16:creationId xmlns:a16="http://schemas.microsoft.com/office/drawing/2014/main" id="{3E00B67A-3501-6A85-B27E-DD5CE9A82DAD}"/>
                </a:ext>
              </a:extLst>
            </p:cNvPr>
            <p:cNvSpPr>
              <a:spLocks noChangeArrowheads="1"/>
            </p:cNvSpPr>
            <p:nvPr/>
          </p:nvSpPr>
          <p:spPr bwMode="auto">
            <a:xfrm>
              <a:off x="5141108" y="3390870"/>
              <a:ext cx="866191" cy="859746"/>
            </a:xfrm>
            <a:prstGeom prst="ellipse">
              <a:avLst/>
            </a:prstGeom>
            <a:solidFill>
              <a:schemeClr val="accent2">
                <a:lumMod val="40000"/>
                <a:lumOff val="60000"/>
              </a:schemeClr>
            </a:solidFill>
            <a:ln w="38100" cap="flat">
              <a:solidFill>
                <a:schemeClr val="bg1"/>
              </a:solidFill>
              <a:prstDash val="solid"/>
              <a:miter lim="800000"/>
            </a:ln>
            <a:effectLst/>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20000"/>
                </a:spcBef>
                <a:buChar char="•"/>
              </a:pPr>
              <a:endParaRPr lang="zh-CN" altLang="en-US" sz="1400">
                <a:solidFill>
                  <a:schemeClr val="tx2"/>
                </a:solidFill>
                <a:latin typeface="微软雅黑" panose="020B0503020204020204" pitchFamily="34" charset="-122"/>
                <a:ea typeface="微软雅黑" panose="020B0503020204020204" pitchFamily="34" charset="-122"/>
              </a:endParaRPr>
            </a:p>
          </p:txBody>
        </p:sp>
        <p:sp>
          <p:nvSpPr>
            <p:cNvPr id="44" name="Oval 8">
              <a:extLst>
                <a:ext uri="{FF2B5EF4-FFF2-40B4-BE49-F238E27FC236}">
                  <a16:creationId xmlns:a16="http://schemas.microsoft.com/office/drawing/2014/main" id="{3B423CD9-A9D4-D7A7-2737-D5EC815B315C}"/>
                </a:ext>
              </a:extLst>
            </p:cNvPr>
            <p:cNvSpPr>
              <a:spLocks noChangeArrowheads="1"/>
            </p:cNvSpPr>
            <p:nvPr/>
          </p:nvSpPr>
          <p:spPr bwMode="auto">
            <a:xfrm>
              <a:off x="5509755" y="4109723"/>
              <a:ext cx="866191" cy="859747"/>
            </a:xfrm>
            <a:prstGeom prst="ellipse">
              <a:avLst/>
            </a:prstGeom>
            <a:solidFill>
              <a:srgbClr val="C00000"/>
            </a:solidFill>
            <a:ln w="38100" cap="flat">
              <a:solidFill>
                <a:schemeClr val="bg1"/>
              </a:solidFill>
              <a:prstDash val="solid"/>
              <a:miter lim="800000"/>
            </a:ln>
            <a:effectLst/>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20000"/>
                </a:spcBef>
                <a:buChar char="•"/>
              </a:pPr>
              <a:endParaRPr lang="zh-CN" altLang="en-US" sz="1400">
                <a:solidFill>
                  <a:schemeClr val="tx2"/>
                </a:solidFill>
                <a:latin typeface="微软雅黑" panose="020B0503020204020204" pitchFamily="34" charset="-122"/>
                <a:ea typeface="微软雅黑" panose="020B0503020204020204" pitchFamily="34" charset="-122"/>
              </a:endParaRPr>
            </a:p>
          </p:txBody>
        </p:sp>
        <p:sp>
          <p:nvSpPr>
            <p:cNvPr id="45" name="Oval 9">
              <a:extLst>
                <a:ext uri="{FF2B5EF4-FFF2-40B4-BE49-F238E27FC236}">
                  <a16:creationId xmlns:a16="http://schemas.microsoft.com/office/drawing/2014/main" id="{B292FBCC-1F45-402A-5EC2-ACC185988C0C}"/>
                </a:ext>
              </a:extLst>
            </p:cNvPr>
            <p:cNvSpPr>
              <a:spLocks noChangeArrowheads="1"/>
            </p:cNvSpPr>
            <p:nvPr/>
          </p:nvSpPr>
          <p:spPr bwMode="auto">
            <a:xfrm>
              <a:off x="5141108" y="4838984"/>
              <a:ext cx="866191" cy="859747"/>
            </a:xfrm>
            <a:prstGeom prst="ellipse">
              <a:avLst/>
            </a:prstGeom>
            <a:solidFill>
              <a:schemeClr val="accent2">
                <a:lumMod val="40000"/>
                <a:lumOff val="60000"/>
              </a:schemeClr>
            </a:solidFill>
            <a:ln w="38100" cap="flat">
              <a:solidFill>
                <a:schemeClr val="bg1"/>
              </a:solidFill>
              <a:prstDash val="solid"/>
              <a:miter lim="800000"/>
            </a:ln>
            <a:effectLst/>
          </p:spPr>
          <p:txBody>
            <a:bodyPr vert="horz" wrap="square" lIns="91440" tIns="45720" rIns="91440" bIns="45720" numCol="1" anchor="t" anchorCtr="0" compatLnSpc="1"/>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spcBef>
                  <a:spcPct val="20000"/>
                </a:spcBef>
                <a:buChar char="•"/>
              </a:pPr>
              <a:endParaRPr lang="zh-CN" altLang="en-US" sz="1400">
                <a:solidFill>
                  <a:schemeClr val="tx2"/>
                </a:solidFill>
                <a:latin typeface="微软雅黑" panose="020B0503020204020204" pitchFamily="34" charset="-122"/>
                <a:ea typeface="微软雅黑" panose="020B0503020204020204" pitchFamily="34" charset="-122"/>
              </a:endParaRPr>
            </a:p>
          </p:txBody>
        </p:sp>
        <p:sp>
          <p:nvSpPr>
            <p:cNvPr id="46" name="Freeform 10">
              <a:extLst>
                <a:ext uri="{FF2B5EF4-FFF2-40B4-BE49-F238E27FC236}">
                  <a16:creationId xmlns:a16="http://schemas.microsoft.com/office/drawing/2014/main" id="{850D5656-17ED-89BD-B8F7-FEFADC8DF9B1}"/>
                </a:ext>
              </a:extLst>
            </p:cNvPr>
            <p:cNvSpPr>
              <a:spLocks noEditPoints="1"/>
            </p:cNvSpPr>
            <p:nvPr/>
          </p:nvSpPr>
          <p:spPr bwMode="auto">
            <a:xfrm flipH="1">
              <a:off x="4812807" y="2276690"/>
              <a:ext cx="201080" cy="199791"/>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7" name="Freeform 11">
              <a:extLst>
                <a:ext uri="{FF2B5EF4-FFF2-40B4-BE49-F238E27FC236}">
                  <a16:creationId xmlns:a16="http://schemas.microsoft.com/office/drawing/2014/main" id="{A956C989-0222-5FFC-02AD-954CB7DC8F77}"/>
                </a:ext>
              </a:extLst>
            </p:cNvPr>
            <p:cNvSpPr>
              <a:spLocks noEditPoints="1"/>
            </p:cNvSpPr>
            <p:nvPr/>
          </p:nvSpPr>
          <p:spPr bwMode="auto">
            <a:xfrm flipH="1">
              <a:off x="6494693" y="3004598"/>
              <a:ext cx="201080" cy="199792"/>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8" name="Freeform 12">
              <a:extLst>
                <a:ext uri="{FF2B5EF4-FFF2-40B4-BE49-F238E27FC236}">
                  <a16:creationId xmlns:a16="http://schemas.microsoft.com/office/drawing/2014/main" id="{C47844B5-56AC-A7B2-4B61-77E8319BF4B5}"/>
                </a:ext>
              </a:extLst>
            </p:cNvPr>
            <p:cNvSpPr>
              <a:spLocks noEditPoints="1"/>
            </p:cNvSpPr>
            <p:nvPr/>
          </p:nvSpPr>
          <p:spPr bwMode="auto">
            <a:xfrm flipH="1">
              <a:off x="4812807" y="3731160"/>
              <a:ext cx="201080" cy="199791"/>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49" name="Freeform 13">
              <a:extLst>
                <a:ext uri="{FF2B5EF4-FFF2-40B4-BE49-F238E27FC236}">
                  <a16:creationId xmlns:a16="http://schemas.microsoft.com/office/drawing/2014/main" id="{B070AB6E-F6BE-16F0-6A0E-D1D053143F76}"/>
                </a:ext>
              </a:extLst>
            </p:cNvPr>
            <p:cNvSpPr>
              <a:spLocks noEditPoints="1"/>
            </p:cNvSpPr>
            <p:nvPr/>
          </p:nvSpPr>
          <p:spPr bwMode="auto">
            <a:xfrm flipH="1">
              <a:off x="6494693" y="4439700"/>
              <a:ext cx="201080" cy="199792"/>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50" name="Freeform 14">
              <a:extLst>
                <a:ext uri="{FF2B5EF4-FFF2-40B4-BE49-F238E27FC236}">
                  <a16:creationId xmlns:a16="http://schemas.microsoft.com/office/drawing/2014/main" id="{FF4E552A-009A-D95D-1B82-B9BC312E2C0F}"/>
                </a:ext>
              </a:extLst>
            </p:cNvPr>
            <p:cNvSpPr>
              <a:spLocks noEditPoints="1"/>
            </p:cNvSpPr>
            <p:nvPr/>
          </p:nvSpPr>
          <p:spPr bwMode="auto">
            <a:xfrm flipH="1">
              <a:off x="4812807" y="5278525"/>
              <a:ext cx="201080" cy="199791"/>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7 h 346"/>
                <a:gd name="T12" fmla="*/ 204 w 346"/>
                <a:gd name="T13" fmla="*/ 219 h 346"/>
                <a:gd name="T14" fmla="*/ 131 w 346"/>
                <a:gd name="T15" fmla="*/ 261 h 346"/>
                <a:gd name="T16" fmla="*/ 131 w 346"/>
                <a:gd name="T17" fmla="*/ 177 h 346"/>
                <a:gd name="T18" fmla="*/ 131 w 346"/>
                <a:gd name="T19" fmla="*/ 93 h 346"/>
                <a:gd name="T20" fmla="*/ 204 w 346"/>
                <a:gd name="T21" fmla="*/ 135 h 346"/>
                <a:gd name="T22" fmla="*/ 277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8"/>
                    <a:pt x="346" y="173"/>
                  </a:cubicBezTo>
                  <a:cubicBezTo>
                    <a:pt x="346" y="269"/>
                    <a:pt x="268" y="346"/>
                    <a:pt x="173" y="346"/>
                  </a:cubicBezTo>
                  <a:cubicBezTo>
                    <a:pt x="77" y="346"/>
                    <a:pt x="0" y="269"/>
                    <a:pt x="0" y="173"/>
                  </a:cubicBezTo>
                  <a:cubicBezTo>
                    <a:pt x="0" y="78"/>
                    <a:pt x="77" y="0"/>
                    <a:pt x="173" y="0"/>
                  </a:cubicBezTo>
                  <a:close/>
                  <a:moveTo>
                    <a:pt x="277" y="177"/>
                  </a:moveTo>
                  <a:lnTo>
                    <a:pt x="204" y="219"/>
                  </a:lnTo>
                  <a:lnTo>
                    <a:pt x="131" y="261"/>
                  </a:lnTo>
                  <a:lnTo>
                    <a:pt x="131" y="177"/>
                  </a:lnTo>
                  <a:lnTo>
                    <a:pt x="131" y="93"/>
                  </a:lnTo>
                  <a:lnTo>
                    <a:pt x="204" y="135"/>
                  </a:lnTo>
                  <a:lnTo>
                    <a:pt x="277"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51" name="TextBox 20">
              <a:extLst>
                <a:ext uri="{FF2B5EF4-FFF2-40B4-BE49-F238E27FC236}">
                  <a16:creationId xmlns:a16="http://schemas.microsoft.com/office/drawing/2014/main" id="{01527936-CFFF-B1BE-8EE1-EA6BCCFE8ECC}"/>
                </a:ext>
              </a:extLst>
            </p:cNvPr>
            <p:cNvSpPr txBox="1">
              <a:spLocks noChangeArrowheads="1"/>
            </p:cNvSpPr>
            <p:nvPr/>
          </p:nvSpPr>
          <p:spPr bwMode="auto">
            <a:xfrm flipH="1">
              <a:off x="5277740" y="2188386"/>
              <a:ext cx="613552" cy="43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en-US" sz="1600" dirty="0">
                  <a:solidFill>
                    <a:schemeClr val="bg1"/>
                  </a:solidFill>
                  <a:latin typeface="微软雅黑" panose="020B0503020204020204" pitchFamily="34" charset="-122"/>
                  <a:ea typeface="微软雅黑" panose="020B0503020204020204" pitchFamily="34" charset="-122"/>
                </a:rPr>
                <a:t>01</a:t>
              </a:r>
            </a:p>
          </p:txBody>
        </p:sp>
        <p:sp>
          <p:nvSpPr>
            <p:cNvPr id="52" name="TextBox 21">
              <a:extLst>
                <a:ext uri="{FF2B5EF4-FFF2-40B4-BE49-F238E27FC236}">
                  <a16:creationId xmlns:a16="http://schemas.microsoft.com/office/drawing/2014/main" id="{1C093D91-D1D8-362B-A274-6765155849B9}"/>
                </a:ext>
              </a:extLst>
            </p:cNvPr>
            <p:cNvSpPr txBox="1">
              <a:spLocks noChangeArrowheads="1"/>
            </p:cNvSpPr>
            <p:nvPr/>
          </p:nvSpPr>
          <p:spPr bwMode="auto">
            <a:xfrm flipH="1">
              <a:off x="5629631" y="2888649"/>
              <a:ext cx="614840" cy="43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en-US" sz="1600" dirty="0">
                  <a:solidFill>
                    <a:schemeClr val="bg1"/>
                  </a:solidFill>
                  <a:latin typeface="微软雅黑" panose="020B0503020204020204" pitchFamily="34" charset="-122"/>
                  <a:ea typeface="微软雅黑" panose="020B0503020204020204" pitchFamily="34" charset="-122"/>
                </a:rPr>
                <a:t>02</a:t>
              </a:r>
            </a:p>
          </p:txBody>
        </p:sp>
        <p:sp>
          <p:nvSpPr>
            <p:cNvPr id="53" name="TextBox 22">
              <a:extLst>
                <a:ext uri="{FF2B5EF4-FFF2-40B4-BE49-F238E27FC236}">
                  <a16:creationId xmlns:a16="http://schemas.microsoft.com/office/drawing/2014/main" id="{0BA6C97B-8C81-6EC1-2FF0-D60A5BF8DF88}"/>
                </a:ext>
              </a:extLst>
            </p:cNvPr>
            <p:cNvSpPr txBox="1">
              <a:spLocks noChangeArrowheads="1"/>
            </p:cNvSpPr>
            <p:nvPr/>
          </p:nvSpPr>
          <p:spPr bwMode="auto">
            <a:xfrm flipH="1">
              <a:off x="5253853" y="3599382"/>
              <a:ext cx="614842" cy="43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en-US" sz="1600" dirty="0">
                  <a:solidFill>
                    <a:schemeClr val="bg1"/>
                  </a:solidFill>
                  <a:latin typeface="微软雅黑" panose="020B0503020204020204" pitchFamily="34" charset="-122"/>
                  <a:ea typeface="微软雅黑" panose="020B0503020204020204" pitchFamily="34" charset="-122"/>
                </a:rPr>
                <a:t>03</a:t>
              </a:r>
            </a:p>
          </p:txBody>
        </p:sp>
        <p:sp>
          <p:nvSpPr>
            <p:cNvPr id="54" name="TextBox 23">
              <a:extLst>
                <a:ext uri="{FF2B5EF4-FFF2-40B4-BE49-F238E27FC236}">
                  <a16:creationId xmlns:a16="http://schemas.microsoft.com/office/drawing/2014/main" id="{59B39F0E-69F7-1FD5-EABA-5A771E8A8823}"/>
                </a:ext>
              </a:extLst>
            </p:cNvPr>
            <p:cNvSpPr txBox="1">
              <a:spLocks noChangeArrowheads="1"/>
            </p:cNvSpPr>
            <p:nvPr/>
          </p:nvSpPr>
          <p:spPr bwMode="auto">
            <a:xfrm flipH="1">
              <a:off x="5617676" y="4312050"/>
              <a:ext cx="614842" cy="43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en-US" sz="1600" dirty="0">
                  <a:solidFill>
                    <a:schemeClr val="bg1"/>
                  </a:solidFill>
                  <a:latin typeface="微软雅黑" panose="020B0503020204020204" pitchFamily="34" charset="-122"/>
                  <a:ea typeface="微软雅黑" panose="020B0503020204020204" pitchFamily="34" charset="-122"/>
                </a:rPr>
                <a:t>04</a:t>
              </a:r>
            </a:p>
          </p:txBody>
        </p:sp>
        <p:sp>
          <p:nvSpPr>
            <p:cNvPr id="55" name="TextBox 24">
              <a:extLst>
                <a:ext uri="{FF2B5EF4-FFF2-40B4-BE49-F238E27FC236}">
                  <a16:creationId xmlns:a16="http://schemas.microsoft.com/office/drawing/2014/main" id="{E6CE63FF-7E7C-A82D-66B2-AC74C6A925C9}"/>
                </a:ext>
              </a:extLst>
            </p:cNvPr>
            <p:cNvSpPr txBox="1">
              <a:spLocks noChangeArrowheads="1"/>
            </p:cNvSpPr>
            <p:nvPr/>
          </p:nvSpPr>
          <p:spPr bwMode="auto">
            <a:xfrm flipH="1">
              <a:off x="5260922" y="5059180"/>
              <a:ext cx="614840" cy="43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en-US" sz="1600" dirty="0">
                  <a:solidFill>
                    <a:schemeClr val="bg1"/>
                  </a:solidFill>
                  <a:latin typeface="微软雅黑" panose="020B0503020204020204" pitchFamily="34" charset="-122"/>
                  <a:ea typeface="微软雅黑" panose="020B0503020204020204" pitchFamily="34" charset="-122"/>
                </a:rPr>
                <a:t>05</a:t>
              </a:r>
            </a:p>
          </p:txBody>
        </p:sp>
        <p:grpSp>
          <p:nvGrpSpPr>
            <p:cNvPr id="56" name="组合 55">
              <a:extLst>
                <a:ext uri="{FF2B5EF4-FFF2-40B4-BE49-F238E27FC236}">
                  <a16:creationId xmlns:a16="http://schemas.microsoft.com/office/drawing/2014/main" id="{4C3F04CF-A62C-2B03-78B4-A46559664ADF}"/>
                </a:ext>
              </a:extLst>
            </p:cNvPr>
            <p:cNvGrpSpPr/>
            <p:nvPr/>
          </p:nvGrpSpPr>
          <p:grpSpPr>
            <a:xfrm>
              <a:off x="309114" y="1774261"/>
              <a:ext cx="4388834" cy="1252316"/>
              <a:chOff x="587370" y="1677929"/>
              <a:chExt cx="4388834" cy="1252316"/>
            </a:xfrm>
          </p:grpSpPr>
          <p:sp>
            <p:nvSpPr>
              <p:cNvPr id="83" name="矩形 82">
                <a:extLst>
                  <a:ext uri="{FF2B5EF4-FFF2-40B4-BE49-F238E27FC236}">
                    <a16:creationId xmlns:a16="http://schemas.microsoft.com/office/drawing/2014/main" id="{D8C50407-7428-A23C-2CE7-4113607B206C}"/>
                  </a:ext>
                </a:extLst>
              </p:cNvPr>
              <p:cNvSpPr>
                <a:spLocks noChangeArrowheads="1"/>
              </p:cNvSpPr>
              <p:nvPr/>
            </p:nvSpPr>
            <p:spPr bwMode="auto">
              <a:xfrm>
                <a:off x="587370" y="2094184"/>
                <a:ext cx="4388834" cy="8360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引入新的框架或技术非常困难，需要不断维护一个可能已经过时的技术栈，系统只能用同种语言编写。</a:t>
                </a:r>
              </a:p>
            </p:txBody>
          </p:sp>
          <p:sp>
            <p:nvSpPr>
              <p:cNvPr id="84" name="矩形 83">
                <a:extLst>
                  <a:ext uri="{FF2B5EF4-FFF2-40B4-BE49-F238E27FC236}">
                    <a16:creationId xmlns:a16="http://schemas.microsoft.com/office/drawing/2014/main" id="{244C0B94-D948-CE72-5458-BF377F69FF2A}"/>
                  </a:ext>
                </a:extLst>
              </p:cNvPr>
              <p:cNvSpPr>
                <a:spLocks noChangeArrowheads="1"/>
              </p:cNvSpPr>
              <p:nvPr/>
            </p:nvSpPr>
            <p:spPr bwMode="auto">
              <a:xfrm>
                <a:off x="2315296" y="1677929"/>
                <a:ext cx="2629781" cy="47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a:r>
                  <a:rPr lang="zh-CN" altLang="en-US" dirty="0">
                    <a:solidFill>
                      <a:srgbClr val="AB0B13"/>
                    </a:solidFill>
                    <a:latin typeface="微软雅黑" panose="020B0503020204020204" pitchFamily="34" charset="-122"/>
                    <a:ea typeface="微软雅黑" panose="020B0503020204020204" pitchFamily="34" charset="-122"/>
                  </a:rPr>
                  <a:t>阻碍技术创新</a:t>
                </a:r>
              </a:p>
            </p:txBody>
          </p:sp>
        </p:grpSp>
        <p:grpSp>
          <p:nvGrpSpPr>
            <p:cNvPr id="57" name="组合 56">
              <a:extLst>
                <a:ext uri="{FF2B5EF4-FFF2-40B4-BE49-F238E27FC236}">
                  <a16:creationId xmlns:a16="http://schemas.microsoft.com/office/drawing/2014/main" id="{A8FAAD4E-2FF5-30BE-DF84-2A4F4C7E867D}"/>
                </a:ext>
              </a:extLst>
            </p:cNvPr>
            <p:cNvGrpSpPr/>
            <p:nvPr/>
          </p:nvGrpSpPr>
          <p:grpSpPr>
            <a:xfrm>
              <a:off x="6755848" y="2530451"/>
              <a:ext cx="4028415" cy="778513"/>
              <a:chOff x="7034104" y="2434119"/>
              <a:chExt cx="4028415" cy="778513"/>
            </a:xfrm>
          </p:grpSpPr>
          <p:sp>
            <p:nvSpPr>
              <p:cNvPr id="64" name="矩形 63">
                <a:extLst>
                  <a:ext uri="{FF2B5EF4-FFF2-40B4-BE49-F238E27FC236}">
                    <a16:creationId xmlns:a16="http://schemas.microsoft.com/office/drawing/2014/main" id="{BB3AAD8E-1171-5330-7DDD-EB271CE89DC5}"/>
                  </a:ext>
                </a:extLst>
              </p:cNvPr>
              <p:cNvSpPr>
                <a:spLocks noChangeArrowheads="1"/>
              </p:cNvSpPr>
              <p:nvPr/>
            </p:nvSpPr>
            <p:spPr bwMode="auto">
              <a:xfrm>
                <a:off x="7042962" y="2854320"/>
                <a:ext cx="4019557" cy="35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系统升级需要整个系统停机，影响用户使用。</a:t>
                </a:r>
              </a:p>
            </p:txBody>
          </p:sp>
          <p:sp>
            <p:nvSpPr>
              <p:cNvPr id="82" name="矩形 81">
                <a:extLst>
                  <a:ext uri="{FF2B5EF4-FFF2-40B4-BE49-F238E27FC236}">
                    <a16:creationId xmlns:a16="http://schemas.microsoft.com/office/drawing/2014/main" id="{41D435EF-BE34-E17F-2286-95D4FC97185C}"/>
                  </a:ext>
                </a:extLst>
              </p:cNvPr>
              <p:cNvSpPr>
                <a:spLocks noChangeArrowheads="1"/>
              </p:cNvSpPr>
              <p:nvPr/>
            </p:nvSpPr>
            <p:spPr bwMode="auto">
              <a:xfrm>
                <a:off x="7034104" y="2434119"/>
                <a:ext cx="3160568" cy="47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dirty="0">
                    <a:solidFill>
                      <a:srgbClr val="AB0B13"/>
                    </a:solidFill>
                    <a:latin typeface="微软雅黑" panose="020B0503020204020204" pitchFamily="34" charset="-122"/>
                    <a:ea typeface="微软雅黑" panose="020B0503020204020204" pitchFamily="34" charset="-122"/>
                  </a:rPr>
                  <a:t>持续部署困难</a:t>
                </a:r>
              </a:p>
            </p:txBody>
          </p:sp>
        </p:grpSp>
        <p:grpSp>
          <p:nvGrpSpPr>
            <p:cNvPr id="58" name="组合 57">
              <a:extLst>
                <a:ext uri="{FF2B5EF4-FFF2-40B4-BE49-F238E27FC236}">
                  <a16:creationId xmlns:a16="http://schemas.microsoft.com/office/drawing/2014/main" id="{CF8BCFA7-5B93-D160-E16F-5F1C00218014}"/>
                </a:ext>
              </a:extLst>
            </p:cNvPr>
            <p:cNvGrpSpPr/>
            <p:nvPr/>
          </p:nvGrpSpPr>
          <p:grpSpPr>
            <a:xfrm>
              <a:off x="6779049" y="4099135"/>
              <a:ext cx="3915608" cy="1002010"/>
              <a:chOff x="7057305" y="4002803"/>
              <a:chExt cx="3915608" cy="1002010"/>
            </a:xfrm>
          </p:grpSpPr>
          <p:sp>
            <p:nvSpPr>
              <p:cNvPr id="62" name="矩形 61">
                <a:extLst>
                  <a:ext uri="{FF2B5EF4-FFF2-40B4-BE49-F238E27FC236}">
                    <a16:creationId xmlns:a16="http://schemas.microsoft.com/office/drawing/2014/main" id="{42B41FFD-C5C0-F63E-4760-9DD847CAE9C7}"/>
                  </a:ext>
                </a:extLst>
              </p:cNvPr>
              <p:cNvSpPr>
                <a:spLocks noChangeArrowheads="1"/>
              </p:cNvSpPr>
              <p:nvPr/>
            </p:nvSpPr>
            <p:spPr bwMode="auto">
              <a:xfrm>
                <a:off x="7066265" y="4407626"/>
                <a:ext cx="3906648" cy="59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一旦其中一个模块有问题，会导致整个系统瘫痪。</a:t>
                </a:r>
              </a:p>
            </p:txBody>
          </p:sp>
          <p:sp>
            <p:nvSpPr>
              <p:cNvPr id="63" name="矩形 62">
                <a:extLst>
                  <a:ext uri="{FF2B5EF4-FFF2-40B4-BE49-F238E27FC236}">
                    <a16:creationId xmlns:a16="http://schemas.microsoft.com/office/drawing/2014/main" id="{04772919-88C1-BD30-E119-7DD220F03B3F}"/>
                  </a:ext>
                </a:extLst>
              </p:cNvPr>
              <p:cNvSpPr>
                <a:spLocks noChangeArrowheads="1"/>
              </p:cNvSpPr>
              <p:nvPr/>
            </p:nvSpPr>
            <p:spPr bwMode="auto">
              <a:xfrm>
                <a:off x="7057305" y="4002803"/>
                <a:ext cx="2837952" cy="47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ja-JP" altLang="en-US" dirty="0">
                    <a:solidFill>
                      <a:srgbClr val="AB0B13"/>
                    </a:solidFill>
                    <a:latin typeface="微软雅黑" panose="020B0503020204020204" pitchFamily="34" charset="-122"/>
                    <a:ea typeface="微软雅黑" panose="020B0503020204020204" pitchFamily="34" charset="-122"/>
                  </a:rPr>
                  <a:t>耦合性强</a:t>
                </a:r>
              </a:p>
            </p:txBody>
          </p:sp>
        </p:grpSp>
        <p:grpSp>
          <p:nvGrpSpPr>
            <p:cNvPr id="59" name="组合 58">
              <a:extLst>
                <a:ext uri="{FF2B5EF4-FFF2-40B4-BE49-F238E27FC236}">
                  <a16:creationId xmlns:a16="http://schemas.microsoft.com/office/drawing/2014/main" id="{350542A4-DD34-DC15-C5A3-77FB6C8226A8}"/>
                </a:ext>
              </a:extLst>
            </p:cNvPr>
            <p:cNvGrpSpPr/>
            <p:nvPr/>
          </p:nvGrpSpPr>
          <p:grpSpPr>
            <a:xfrm>
              <a:off x="828840" y="4908689"/>
              <a:ext cx="3842224" cy="1018694"/>
              <a:chOff x="1107096" y="4812357"/>
              <a:chExt cx="3842224" cy="1018694"/>
            </a:xfrm>
          </p:grpSpPr>
          <p:sp>
            <p:nvSpPr>
              <p:cNvPr id="60" name="矩形 59">
                <a:extLst>
                  <a:ext uri="{FF2B5EF4-FFF2-40B4-BE49-F238E27FC236}">
                    <a16:creationId xmlns:a16="http://schemas.microsoft.com/office/drawing/2014/main" id="{4D4F4204-5FE1-35D7-A3E3-E9BC3C32B1C0}"/>
                  </a:ext>
                </a:extLst>
              </p:cNvPr>
              <p:cNvSpPr>
                <a:spLocks noChangeArrowheads="1"/>
              </p:cNvSpPr>
              <p:nvPr/>
            </p:nvSpPr>
            <p:spPr bwMode="auto">
              <a:xfrm>
                <a:off x="1107096" y="5233864"/>
                <a:ext cx="3842224" cy="59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业务复杂难以理解，进而导致开发速度减慢，无法实现快速迭代。</a:t>
                </a:r>
              </a:p>
            </p:txBody>
          </p:sp>
          <p:sp>
            <p:nvSpPr>
              <p:cNvPr id="61" name="矩形 60">
                <a:extLst>
                  <a:ext uri="{FF2B5EF4-FFF2-40B4-BE49-F238E27FC236}">
                    <a16:creationId xmlns:a16="http://schemas.microsoft.com/office/drawing/2014/main" id="{8424572F-7C80-478D-F778-163CBED43769}"/>
                  </a:ext>
                </a:extLst>
              </p:cNvPr>
              <p:cNvSpPr>
                <a:spLocks noChangeArrowheads="1"/>
              </p:cNvSpPr>
              <p:nvPr/>
            </p:nvSpPr>
            <p:spPr bwMode="auto">
              <a:xfrm>
                <a:off x="2315297" y="4812357"/>
                <a:ext cx="2629780" cy="47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a:r>
                  <a:rPr lang="ja-JP" altLang="en-US" dirty="0">
                    <a:solidFill>
                      <a:srgbClr val="AB0B13"/>
                    </a:solidFill>
                    <a:latin typeface="微软雅黑" panose="020B0503020204020204" pitchFamily="34" charset="-122"/>
                    <a:ea typeface="微软雅黑" panose="020B0503020204020204" pitchFamily="34" charset="-122"/>
                  </a:rPr>
                  <a:t>复杂性高</a:t>
                </a:r>
              </a:p>
            </p:txBody>
          </p:sp>
        </p:grpSp>
      </p:grpSp>
    </p:spTree>
    <p:extLst>
      <p:ext uri="{BB962C8B-B14F-4D97-AF65-F5344CB8AC3E}">
        <p14:creationId xmlns:p14="http://schemas.microsoft.com/office/powerpoint/2010/main" val="168582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68622B4-1CB2-45F2-8569-411FFD4C5810}"/>
              </a:ext>
            </a:extLst>
          </p:cNvPr>
          <p:cNvSpPr>
            <a:spLocks noGrp="1"/>
          </p:cNvSpPr>
          <p:nvPr>
            <p:ph type="sldNum" sz="quarter" idx="12"/>
          </p:nvPr>
        </p:nvSpPr>
        <p:spPr/>
        <p:txBody>
          <a:bodyPr/>
          <a:lstStyle/>
          <a:p>
            <a:fld id="{4D029D89-7B63-4C94-AD4D-2E4D6BB83637}" type="slidenum">
              <a:rPr kumimoji="1" lang="ja-JP" altLang="en-US" smtClean="0">
                <a:latin typeface="微软雅黑" panose="020B0503020204020204" pitchFamily="34" charset="-122"/>
                <a:ea typeface="微软雅黑" panose="020B0503020204020204" pitchFamily="34" charset="-122"/>
              </a:rPr>
              <a:t>5</a:t>
            </a:fld>
            <a:endParaRPr kumimoji="1" lang="ja-JP" altLang="en-US">
              <a:latin typeface="微软雅黑" panose="020B0503020204020204" pitchFamily="34" charset="-122"/>
              <a:ea typeface="微软雅黑" panose="020B0503020204020204" pitchFamily="34" charset="-122"/>
            </a:endParaRPr>
          </a:p>
        </p:txBody>
      </p:sp>
      <p:sp>
        <p:nvSpPr>
          <p:cNvPr id="27" name="文本占位符 4">
            <a:extLst>
              <a:ext uri="{FF2B5EF4-FFF2-40B4-BE49-F238E27FC236}">
                <a16:creationId xmlns:a16="http://schemas.microsoft.com/office/drawing/2014/main" id="{B6C7A18C-0F3E-4805-93E5-5F680BF8ED1E}"/>
              </a:ext>
            </a:extLst>
          </p:cNvPr>
          <p:cNvSpPr txBox="1">
            <a:spLocks/>
          </p:cNvSpPr>
          <p:nvPr/>
        </p:nvSpPr>
        <p:spPr bwMode="gray">
          <a:xfrm>
            <a:off x="323528" y="987574"/>
            <a:ext cx="2448272" cy="307707"/>
          </a:xfrm>
          <a:prstGeom prst="rect">
            <a:avLst/>
          </a:prstGeom>
        </p:spPr>
        <p:txBody>
          <a:bodyPr vert="horz" lIns="0" tIns="0" rIns="0" bIns="0" rtlCol="0" anchor="ctr">
            <a:normAutofit/>
          </a:bodyPr>
          <a:lstStyle>
            <a:lvl1pPr marL="0" indent="0" algn="l" defTabSz="685800" rtl="0" eaLnBrk="1" latinLnBrk="0" hangingPunct="1">
              <a:lnSpc>
                <a:spcPct val="90000"/>
              </a:lnSpc>
              <a:spcBef>
                <a:spcPts val="750"/>
              </a:spcBef>
              <a:buFont typeface="+mj-lt"/>
              <a:buNone/>
              <a:defRPr sz="2000" kern="1200" baseline="0">
                <a:solidFill>
                  <a:schemeClr val="tx1"/>
                </a:solidFill>
                <a:latin typeface="+mn-lt"/>
                <a:ea typeface="+mn-ea"/>
                <a:cs typeface="+mn-cs"/>
              </a:defRPr>
            </a:lvl1pPr>
            <a:lvl2pPr marL="309562"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53975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714375"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4pPr>
            <a:lvl5pPr marL="896937"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ja-JP" altLang="en-US" sz="2000" b="1" dirty="0">
                <a:solidFill>
                  <a:srgbClr val="C00000"/>
                </a:solidFill>
                <a:latin typeface="微软雅黑" panose="020B0503020204020204" pitchFamily="34" charset="-122"/>
                <a:ea typeface="微软雅黑" panose="020B0503020204020204" pitchFamily="34" charset="-122"/>
              </a:rPr>
              <a:t>微服务</a:t>
            </a:r>
            <a:endParaRPr lang="ja-JP" altLang="en-US" dirty="0">
              <a:solidFill>
                <a:srgbClr val="C00000"/>
              </a:solidFill>
              <a:latin typeface="微软雅黑" panose="020B0503020204020204" pitchFamily="34" charset="-122"/>
              <a:ea typeface="微软雅黑" panose="020B0503020204020204" pitchFamily="34" charset="-122"/>
              <a:cs typeface="Meiryo UI" panose="020B0604030504040204" pitchFamily="34" charset="-128"/>
            </a:endParaRPr>
          </a:p>
        </p:txBody>
      </p:sp>
      <p:grpSp>
        <p:nvGrpSpPr>
          <p:cNvPr id="28" name="组合 27">
            <a:extLst>
              <a:ext uri="{FF2B5EF4-FFF2-40B4-BE49-F238E27FC236}">
                <a16:creationId xmlns:a16="http://schemas.microsoft.com/office/drawing/2014/main" id="{AE3723AC-F30F-41FD-B20B-9DFC932D08DD}"/>
              </a:ext>
            </a:extLst>
          </p:cNvPr>
          <p:cNvGrpSpPr/>
          <p:nvPr/>
        </p:nvGrpSpPr>
        <p:grpSpPr>
          <a:xfrm>
            <a:off x="7093465" y="845803"/>
            <a:ext cx="1752604" cy="1669554"/>
            <a:chOff x="6599990" y="1496264"/>
            <a:chExt cx="4358955" cy="4344417"/>
          </a:xfrm>
        </p:grpSpPr>
        <p:sp>
          <p:nvSpPr>
            <p:cNvPr id="29" name="六边形 28">
              <a:extLst>
                <a:ext uri="{FF2B5EF4-FFF2-40B4-BE49-F238E27FC236}">
                  <a16:creationId xmlns:a16="http://schemas.microsoft.com/office/drawing/2014/main" id="{46125467-962B-48E8-A687-E3B16071A91E}"/>
                </a:ext>
              </a:extLst>
            </p:cNvPr>
            <p:cNvSpPr/>
            <p:nvPr/>
          </p:nvSpPr>
          <p:spPr>
            <a:xfrm>
              <a:off x="7280263" y="2413588"/>
              <a:ext cx="2991179" cy="2578603"/>
            </a:xfrm>
            <a:prstGeom prst="hexagon">
              <a:avLst/>
            </a:prstGeom>
            <a:solidFill>
              <a:srgbClr val="5F5F5F"/>
            </a:solidFill>
            <a:ln w="12700" cap="flat" cmpd="sng" algn="ctr">
              <a:noFill/>
              <a:prstDash val="solid"/>
              <a:miter lim="800000"/>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Business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Domain</a:t>
              </a:r>
              <a:endParaRPr kumimoji="0" lang="zh-CN" altLang="en-US"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0" name="六边形 29">
              <a:extLst>
                <a:ext uri="{FF2B5EF4-FFF2-40B4-BE49-F238E27FC236}">
                  <a16:creationId xmlns:a16="http://schemas.microsoft.com/office/drawing/2014/main" id="{3E6A0FD7-D0B9-4A9E-945A-01EF2CB99DE0}"/>
                </a:ext>
              </a:extLst>
            </p:cNvPr>
            <p:cNvSpPr/>
            <p:nvPr/>
          </p:nvSpPr>
          <p:spPr>
            <a:xfrm>
              <a:off x="7966442" y="1496264"/>
              <a:ext cx="1648613" cy="1421218"/>
            </a:xfrm>
            <a:prstGeom prst="hexagon">
              <a:avLst/>
            </a:prstGeom>
            <a:solidFill>
              <a:srgbClr val="5AADE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1" name="六边形 30">
              <a:extLst>
                <a:ext uri="{FF2B5EF4-FFF2-40B4-BE49-F238E27FC236}">
                  <a16:creationId xmlns:a16="http://schemas.microsoft.com/office/drawing/2014/main" id="{76196146-3CA8-429B-8D9F-6CC19CA5DD0E}"/>
                </a:ext>
              </a:extLst>
            </p:cNvPr>
            <p:cNvSpPr/>
            <p:nvPr/>
          </p:nvSpPr>
          <p:spPr>
            <a:xfrm>
              <a:off x="9310332" y="2232218"/>
              <a:ext cx="1648613" cy="1421219"/>
            </a:xfrm>
            <a:prstGeom prst="hexagon">
              <a:avLst/>
            </a:prstGeom>
            <a:solidFill>
              <a:srgbClr val="40BFB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2" name="六边形 31">
              <a:extLst>
                <a:ext uri="{FF2B5EF4-FFF2-40B4-BE49-F238E27FC236}">
                  <a16:creationId xmlns:a16="http://schemas.microsoft.com/office/drawing/2014/main" id="{211A3FE8-CD17-4105-A93E-CBFBD76E586C}"/>
                </a:ext>
              </a:extLst>
            </p:cNvPr>
            <p:cNvSpPr/>
            <p:nvPr/>
          </p:nvSpPr>
          <p:spPr>
            <a:xfrm>
              <a:off x="9310332" y="3708853"/>
              <a:ext cx="1648613" cy="1421219"/>
            </a:xfrm>
            <a:prstGeom prst="hexagon">
              <a:avLst/>
            </a:prstGeom>
            <a:solidFill>
              <a:srgbClr val="0071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3" name="六边形 32">
              <a:extLst>
                <a:ext uri="{FF2B5EF4-FFF2-40B4-BE49-F238E27FC236}">
                  <a16:creationId xmlns:a16="http://schemas.microsoft.com/office/drawing/2014/main" id="{5F7F2BC4-D286-4AFF-882C-58BE133FAA24}"/>
                </a:ext>
              </a:extLst>
            </p:cNvPr>
            <p:cNvSpPr/>
            <p:nvPr/>
          </p:nvSpPr>
          <p:spPr>
            <a:xfrm>
              <a:off x="7959549" y="4419462"/>
              <a:ext cx="1648613" cy="1421219"/>
            </a:xfrm>
            <a:prstGeom prst="hexagon">
              <a:avLst/>
            </a:prstGeom>
            <a:solidFill>
              <a:srgbClr val="0B5F8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4" name="六边形 33">
              <a:extLst>
                <a:ext uri="{FF2B5EF4-FFF2-40B4-BE49-F238E27FC236}">
                  <a16:creationId xmlns:a16="http://schemas.microsoft.com/office/drawing/2014/main" id="{6D3EC7FE-6165-4744-A3B8-AC200DF1FB9A}"/>
                </a:ext>
              </a:extLst>
            </p:cNvPr>
            <p:cNvSpPr/>
            <p:nvPr/>
          </p:nvSpPr>
          <p:spPr>
            <a:xfrm>
              <a:off x="6606426" y="3708852"/>
              <a:ext cx="1648613" cy="1421219"/>
            </a:xfrm>
            <a:prstGeom prst="hexagon">
              <a:avLst/>
            </a:prstGeom>
            <a:solidFill>
              <a:srgbClr val="36A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5" name="六边形 34">
              <a:extLst>
                <a:ext uri="{FF2B5EF4-FFF2-40B4-BE49-F238E27FC236}">
                  <a16:creationId xmlns:a16="http://schemas.microsoft.com/office/drawing/2014/main" id="{E7A8DCC8-D3E4-4FCB-9E49-887B387EB73C}"/>
                </a:ext>
              </a:extLst>
            </p:cNvPr>
            <p:cNvSpPr/>
            <p:nvPr/>
          </p:nvSpPr>
          <p:spPr>
            <a:xfrm>
              <a:off x="6624973" y="2234474"/>
              <a:ext cx="1648613" cy="1421219"/>
            </a:xfrm>
            <a:prstGeom prst="hexagon">
              <a:avLst/>
            </a:prstGeom>
            <a:solidFill>
              <a:srgbClr val="07446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90B5D96F-D16B-4C50-8CB8-6CAF3CA86D09}"/>
                </a:ext>
              </a:extLst>
            </p:cNvPr>
            <p:cNvSpPr txBox="1"/>
            <p:nvPr/>
          </p:nvSpPr>
          <p:spPr>
            <a:xfrm>
              <a:off x="7983780" y="1643730"/>
              <a:ext cx="1584138" cy="10811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Micro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1</a:t>
              </a:r>
              <a:endParaRPr kumimoji="0" lang="zh-CN" altLang="en-US"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E61AAEE1-9F0A-4489-83C9-E494C29ECE25}"/>
                </a:ext>
              </a:extLst>
            </p:cNvPr>
            <p:cNvSpPr txBox="1"/>
            <p:nvPr/>
          </p:nvSpPr>
          <p:spPr>
            <a:xfrm>
              <a:off x="9332760" y="2369160"/>
              <a:ext cx="1603757" cy="10811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Micro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a:t>
              </a:r>
              <a:endParaRPr kumimoji="0" lang="zh-CN" altLang="en-US"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B328BF0F-8FD2-4633-BC71-7E5B888FC356}"/>
                </a:ext>
              </a:extLst>
            </p:cNvPr>
            <p:cNvSpPr txBox="1"/>
            <p:nvPr/>
          </p:nvSpPr>
          <p:spPr>
            <a:xfrm>
              <a:off x="9315680" y="3850313"/>
              <a:ext cx="1595265" cy="10811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Micro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3</a:t>
              </a:r>
              <a:endParaRPr kumimoji="0" lang="zh-CN" altLang="en-US"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D51EDFCF-39EF-4229-86C2-488903B011FE}"/>
                </a:ext>
              </a:extLst>
            </p:cNvPr>
            <p:cNvSpPr txBox="1"/>
            <p:nvPr/>
          </p:nvSpPr>
          <p:spPr>
            <a:xfrm>
              <a:off x="7919415" y="4540932"/>
              <a:ext cx="1632097" cy="10811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Micro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4</a:t>
              </a:r>
              <a:endParaRPr kumimoji="0" lang="zh-CN" altLang="en-US"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386EF364-304A-49B2-926E-0D9B60406C33}"/>
                </a:ext>
              </a:extLst>
            </p:cNvPr>
            <p:cNvSpPr txBox="1"/>
            <p:nvPr/>
          </p:nvSpPr>
          <p:spPr>
            <a:xfrm>
              <a:off x="6599990" y="3806050"/>
              <a:ext cx="1600742" cy="10811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Micro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endParaRPr kumimoji="0" lang="zh-CN" altLang="en-US"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E8F19CFA-4DA8-4EDE-9CD2-C5AA64980A11}"/>
                </a:ext>
              </a:extLst>
            </p:cNvPr>
            <p:cNvSpPr txBox="1"/>
            <p:nvPr/>
          </p:nvSpPr>
          <p:spPr>
            <a:xfrm>
              <a:off x="6640498" y="2362928"/>
              <a:ext cx="1577848" cy="10811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Micro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N</a:t>
              </a:r>
              <a:endParaRPr kumimoji="0" lang="zh-CN" altLang="en-US" sz="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42" name="object 3">
            <a:extLst>
              <a:ext uri="{FF2B5EF4-FFF2-40B4-BE49-F238E27FC236}">
                <a16:creationId xmlns:a16="http://schemas.microsoft.com/office/drawing/2014/main" id="{8C998B2F-AD2C-4476-A03A-BB0E2903842A}"/>
              </a:ext>
            </a:extLst>
          </p:cNvPr>
          <p:cNvSpPr txBox="1"/>
          <p:nvPr/>
        </p:nvSpPr>
        <p:spPr>
          <a:xfrm>
            <a:off x="497575" y="1272783"/>
            <a:ext cx="6293313" cy="1074205"/>
          </a:xfrm>
          <a:prstGeom prst="rect">
            <a:avLst/>
          </a:prstGeom>
        </p:spPr>
        <p:txBody>
          <a:bodyPr vert="horz" wrap="square" lIns="0" tIns="0" rIns="0" bIns="0" rtlCol="0">
            <a:spAutoFit/>
          </a:bodyPr>
          <a:lstStyle/>
          <a:p>
            <a:pPr defTabSz="914400">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微服务是一种架构风格，倡导将软件应用设计成多个可独立开发、配置、运行、维护的子服务，这些服务不需要中心化的统一管理，每个服务功能可自治，并且可以由不同的语言、系统和平台实现。微服务架构致力于松耦合和高内聚的效果，子服务之间通常使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RESTful</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风格的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API</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和轻量级消息通信协议来完成通信。</a:t>
            </a:r>
          </a:p>
        </p:txBody>
      </p:sp>
      <p:grpSp>
        <p:nvGrpSpPr>
          <p:cNvPr id="43" name="组合 42">
            <a:extLst>
              <a:ext uri="{FF2B5EF4-FFF2-40B4-BE49-F238E27FC236}">
                <a16:creationId xmlns:a16="http://schemas.microsoft.com/office/drawing/2014/main" id="{C8FC2323-AE2D-4AE8-94C5-F9352676A089}"/>
              </a:ext>
            </a:extLst>
          </p:cNvPr>
          <p:cNvGrpSpPr/>
          <p:nvPr/>
        </p:nvGrpSpPr>
        <p:grpSpPr>
          <a:xfrm>
            <a:off x="0" y="2243646"/>
            <a:ext cx="9230323" cy="2748290"/>
            <a:chOff x="4696" y="2149426"/>
            <a:chExt cx="9230323" cy="2748290"/>
          </a:xfrm>
        </p:grpSpPr>
        <p:grpSp>
          <p:nvGrpSpPr>
            <p:cNvPr id="44" name="组合 43">
              <a:extLst>
                <a:ext uri="{FF2B5EF4-FFF2-40B4-BE49-F238E27FC236}">
                  <a16:creationId xmlns:a16="http://schemas.microsoft.com/office/drawing/2014/main" id="{46CF0A85-767B-48E5-B226-EBBBDA8F19C5}"/>
                </a:ext>
              </a:extLst>
            </p:cNvPr>
            <p:cNvGrpSpPr/>
            <p:nvPr/>
          </p:nvGrpSpPr>
          <p:grpSpPr>
            <a:xfrm>
              <a:off x="4696" y="2187471"/>
              <a:ext cx="9230323" cy="2710245"/>
              <a:chOff x="4696" y="2074105"/>
              <a:chExt cx="9230323" cy="2710245"/>
            </a:xfrm>
          </p:grpSpPr>
          <p:sp>
            <p:nvSpPr>
              <p:cNvPr id="55" name="Freeform 14">
                <a:extLst>
                  <a:ext uri="{FF2B5EF4-FFF2-40B4-BE49-F238E27FC236}">
                    <a16:creationId xmlns:a16="http://schemas.microsoft.com/office/drawing/2014/main" id="{566FAA2A-984C-4F83-933F-EF99321536A7}"/>
                  </a:ext>
                </a:extLst>
              </p:cNvPr>
              <p:cNvSpPr>
                <a:spLocks/>
              </p:cNvSpPr>
              <p:nvPr/>
            </p:nvSpPr>
            <p:spPr bwMode="auto">
              <a:xfrm rot="13500000">
                <a:off x="2734545" y="2619020"/>
                <a:ext cx="721177" cy="1425854"/>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ysClr val="window" lastClr="FFFFFF">
                  <a:lumMod val="75000"/>
                </a:sysClr>
              </a:solidFill>
              <a:ln w="0">
                <a:noFill/>
                <a:prstDash val="solid"/>
                <a:round/>
                <a:headEnd/>
                <a:tailEnd/>
              </a:ln>
              <a:effectLst>
                <a:outerShdw blurRad="50800" dist="50800" dir="5400000" algn="ctr" rotWithShape="0">
                  <a:srgbClr val="000000">
                    <a:alpha val="0"/>
                  </a:srgbClr>
                </a:outerShdw>
              </a:effectLst>
            </p:spPr>
            <p:txBody>
              <a:bodyPr vert="horz" wrap="square" lIns="130943" tIns="65472" rIns="130943" bIns="65472"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US" sz="2933"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Gill Sans" charset="0"/>
                </a:endParaRPr>
              </a:p>
            </p:txBody>
          </p:sp>
          <p:sp>
            <p:nvSpPr>
              <p:cNvPr id="56" name="Freeform 6">
                <a:extLst>
                  <a:ext uri="{FF2B5EF4-FFF2-40B4-BE49-F238E27FC236}">
                    <a16:creationId xmlns:a16="http://schemas.microsoft.com/office/drawing/2014/main" id="{33F6B773-6983-4C22-AE2B-DDA809118263}"/>
                  </a:ext>
                </a:extLst>
              </p:cNvPr>
              <p:cNvSpPr>
                <a:spLocks/>
              </p:cNvSpPr>
              <p:nvPr/>
            </p:nvSpPr>
            <p:spPr bwMode="auto">
              <a:xfrm>
                <a:off x="4696" y="2654631"/>
                <a:ext cx="9139304" cy="1930558"/>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ysClr val="window" lastClr="FFFFFF">
                  <a:lumMod val="75000"/>
                </a:sysClr>
              </a:solidFill>
              <a:ln w="0">
                <a:noFill/>
                <a:prstDash val="solid"/>
                <a:round/>
                <a:headEnd/>
                <a:tailEnd/>
              </a:ln>
              <a:effectLst>
                <a:outerShdw algn="tl" rotWithShape="0">
                  <a:srgbClr val="FFFFFF"/>
                </a:outerShdw>
              </a:effectLst>
            </p:spPr>
            <p:txBody>
              <a:bodyPr vert="horz" wrap="square" lIns="130943" tIns="65472" rIns="130943" bIns="65472"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US" sz="2933"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Gill Sans" charset="0"/>
                </a:endParaRPr>
              </a:p>
            </p:txBody>
          </p:sp>
          <p:sp>
            <p:nvSpPr>
              <p:cNvPr id="57" name="Freeform 13">
                <a:extLst>
                  <a:ext uri="{FF2B5EF4-FFF2-40B4-BE49-F238E27FC236}">
                    <a16:creationId xmlns:a16="http://schemas.microsoft.com/office/drawing/2014/main" id="{9DD7842E-C84B-4E49-9A0E-B9A4E77BAF50}"/>
                  </a:ext>
                </a:extLst>
              </p:cNvPr>
              <p:cNvSpPr>
                <a:spLocks/>
              </p:cNvSpPr>
              <p:nvPr/>
            </p:nvSpPr>
            <p:spPr bwMode="auto">
              <a:xfrm>
                <a:off x="5411330" y="3509840"/>
                <a:ext cx="1371227" cy="271555"/>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ysClr val="window" lastClr="FFFFFF">
                  <a:lumMod val="75000"/>
                </a:sysClr>
              </a:solidFill>
              <a:ln w="0">
                <a:noFill/>
                <a:prstDash val="solid"/>
                <a:round/>
                <a:headEnd/>
                <a:tailEnd/>
              </a:ln>
              <a:effectLst>
                <a:outerShdw blurRad="50800" dist="50800" dir="5400000" algn="ctr" rotWithShape="0">
                  <a:srgbClr val="000000">
                    <a:alpha val="0"/>
                  </a:srgbClr>
                </a:outerShdw>
              </a:effectLst>
            </p:spPr>
            <p:txBody>
              <a:bodyPr vert="horz" wrap="square" lIns="130943" tIns="65472" rIns="130943" bIns="65472"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US" sz="2933"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Gill Sans" charset="0"/>
                </a:endParaRPr>
              </a:p>
            </p:txBody>
          </p:sp>
          <p:grpSp>
            <p:nvGrpSpPr>
              <p:cNvPr id="58" name="Group 19">
                <a:extLst>
                  <a:ext uri="{FF2B5EF4-FFF2-40B4-BE49-F238E27FC236}">
                    <a16:creationId xmlns:a16="http://schemas.microsoft.com/office/drawing/2014/main" id="{0FD07745-9D17-418B-B677-0ACAFE7B46A1}"/>
                  </a:ext>
                </a:extLst>
              </p:cNvPr>
              <p:cNvGrpSpPr/>
              <p:nvPr/>
            </p:nvGrpSpPr>
            <p:grpSpPr>
              <a:xfrm>
                <a:off x="464984" y="3285886"/>
                <a:ext cx="1552239" cy="1055649"/>
                <a:chOff x="602175" y="2563006"/>
                <a:chExt cx="1533748" cy="1346763"/>
              </a:xfrm>
              <a:effectLst>
                <a:outerShdw blurRad="50800" dist="50800" dir="5400000" algn="ctr" rotWithShape="0">
                  <a:srgbClr val="000000">
                    <a:alpha val="0"/>
                  </a:srgbClr>
                </a:outerShdw>
              </a:effectLst>
            </p:grpSpPr>
            <p:sp>
              <p:nvSpPr>
                <p:cNvPr id="77" name="Rectangle 26">
                  <a:extLst>
                    <a:ext uri="{FF2B5EF4-FFF2-40B4-BE49-F238E27FC236}">
                      <a16:creationId xmlns:a16="http://schemas.microsoft.com/office/drawing/2014/main" id="{C0052948-91E5-4A05-9D61-0B7665DEEBA2}"/>
                    </a:ext>
                  </a:extLst>
                </p:cNvPr>
                <p:cNvSpPr>
                  <a:spLocks/>
                </p:cNvSpPr>
                <p:nvPr/>
              </p:nvSpPr>
              <p:spPr bwMode="auto">
                <a:xfrm>
                  <a:off x="602175" y="2886478"/>
                  <a:ext cx="1533748" cy="1023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0" lang="zh-CN" altLang="en-US" sz="10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一个服务只关注一个特定的业务功能，所以它业务逻辑清晰，代码量少。易于开发和维护。</a:t>
                  </a:r>
                </a:p>
              </p:txBody>
            </p:sp>
            <p:sp>
              <p:nvSpPr>
                <p:cNvPr id="78" name="Rectangle 27">
                  <a:extLst>
                    <a:ext uri="{FF2B5EF4-FFF2-40B4-BE49-F238E27FC236}">
                      <a16:creationId xmlns:a16="http://schemas.microsoft.com/office/drawing/2014/main" id="{2296870F-D00A-43D9-A224-B4365EE62425}"/>
                    </a:ext>
                  </a:extLst>
                </p:cNvPr>
                <p:cNvSpPr>
                  <a:spLocks/>
                </p:cNvSpPr>
                <p:nvPr/>
              </p:nvSpPr>
              <p:spPr bwMode="auto">
                <a:xfrm>
                  <a:off x="620737" y="2563006"/>
                  <a:ext cx="1362945" cy="17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ja-JP" altLang="en-US"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sym typeface="Bebas Neue" charset="0"/>
                    </a:rPr>
                    <a:t>逻辑清晰</a:t>
                  </a:r>
                </a:p>
              </p:txBody>
            </p:sp>
          </p:grpSp>
          <p:sp>
            <p:nvSpPr>
              <p:cNvPr id="59" name="Freeform 13">
                <a:extLst>
                  <a:ext uri="{FF2B5EF4-FFF2-40B4-BE49-F238E27FC236}">
                    <a16:creationId xmlns:a16="http://schemas.microsoft.com/office/drawing/2014/main" id="{A9BAA968-384F-48EE-AABC-AB9C85AE317B}"/>
                  </a:ext>
                </a:extLst>
              </p:cNvPr>
              <p:cNvSpPr>
                <a:spLocks/>
              </p:cNvSpPr>
              <p:nvPr/>
            </p:nvSpPr>
            <p:spPr bwMode="auto">
              <a:xfrm rot="5910658">
                <a:off x="6117898" y="2617085"/>
                <a:ext cx="790004" cy="350618"/>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ysClr val="window" lastClr="FFFFFF">
                  <a:lumMod val="75000"/>
                </a:sysClr>
              </a:solidFill>
              <a:ln w="0">
                <a:noFill/>
                <a:prstDash val="solid"/>
                <a:round/>
                <a:headEnd/>
                <a:tailEnd/>
              </a:ln>
              <a:effectLst>
                <a:outerShdw blurRad="50800" dist="50800" dir="5400000" algn="ctr" rotWithShape="0">
                  <a:srgbClr val="000000">
                    <a:alpha val="0"/>
                  </a:srgbClr>
                </a:outerShdw>
              </a:effectLst>
            </p:spPr>
            <p:txBody>
              <a:bodyPr vert="horz" wrap="square" lIns="130943" tIns="65472" rIns="130943" bIns="65472"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US" sz="2933"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Gill Sans" charset="0"/>
                </a:endParaRPr>
              </a:p>
            </p:txBody>
          </p:sp>
          <p:grpSp>
            <p:nvGrpSpPr>
              <p:cNvPr id="60" name="Group 129">
                <a:extLst>
                  <a:ext uri="{FF2B5EF4-FFF2-40B4-BE49-F238E27FC236}">
                    <a16:creationId xmlns:a16="http://schemas.microsoft.com/office/drawing/2014/main" id="{9F754006-E563-4EB7-AC09-11E5CE485EA0}"/>
                  </a:ext>
                </a:extLst>
              </p:cNvPr>
              <p:cNvGrpSpPr/>
              <p:nvPr/>
            </p:nvGrpSpPr>
            <p:grpSpPr>
              <a:xfrm>
                <a:off x="2017223" y="2257076"/>
                <a:ext cx="1575949" cy="1197470"/>
                <a:chOff x="743835" y="2149460"/>
                <a:chExt cx="1557176" cy="1527695"/>
              </a:xfrm>
              <a:effectLst>
                <a:outerShdw blurRad="50800" dist="50800" dir="5400000" algn="ctr" rotWithShape="0">
                  <a:srgbClr val="000000">
                    <a:alpha val="0"/>
                  </a:srgbClr>
                </a:outerShdw>
              </a:effectLst>
            </p:grpSpPr>
            <p:sp>
              <p:nvSpPr>
                <p:cNvPr id="75" name="Rectangle 26">
                  <a:extLst>
                    <a:ext uri="{FF2B5EF4-FFF2-40B4-BE49-F238E27FC236}">
                      <a16:creationId xmlns:a16="http://schemas.microsoft.com/office/drawing/2014/main" id="{37341C0B-924F-4B78-A72F-A93A1AED288D}"/>
                    </a:ext>
                  </a:extLst>
                </p:cNvPr>
                <p:cNvSpPr>
                  <a:spLocks/>
                </p:cNvSpPr>
                <p:nvPr/>
              </p:nvSpPr>
              <p:spPr bwMode="auto">
                <a:xfrm>
                  <a:off x="744628" y="2408674"/>
                  <a:ext cx="1464422" cy="1268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 typeface="Arial" panose="020B0604020202020204" pitchFamily="34" charset="0"/>
                    <a:buNone/>
                    <a:tabLst/>
                    <a:defRPr/>
                  </a:pPr>
                  <a:r>
                    <a:rPr kumimoji="0" lang="zh-CN" altLang="en-US" sz="10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对某个微服务进行修改，只需要重新测试、部署这个服务即可。能够快速响应需求。</a:t>
                  </a:r>
                </a:p>
              </p:txBody>
            </p:sp>
            <p:sp>
              <p:nvSpPr>
                <p:cNvPr id="76" name="Rectangle 27">
                  <a:extLst>
                    <a:ext uri="{FF2B5EF4-FFF2-40B4-BE49-F238E27FC236}">
                      <a16:creationId xmlns:a16="http://schemas.microsoft.com/office/drawing/2014/main" id="{9398EFBF-60B9-4937-BDB5-CA4123B0EB06}"/>
                    </a:ext>
                  </a:extLst>
                </p:cNvPr>
                <p:cNvSpPr>
                  <a:spLocks/>
                </p:cNvSpPr>
                <p:nvPr/>
              </p:nvSpPr>
              <p:spPr bwMode="auto">
                <a:xfrm>
                  <a:off x="743835" y="2149460"/>
                  <a:ext cx="1557176"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ja-JP" altLang="en-US"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sym typeface="Bebas Neue" charset="0"/>
                    </a:rPr>
                    <a:t>简化部署</a:t>
                  </a:r>
                </a:p>
              </p:txBody>
            </p:sp>
          </p:grpSp>
          <p:grpSp>
            <p:nvGrpSpPr>
              <p:cNvPr id="61" name="Group 132">
                <a:extLst>
                  <a:ext uri="{FF2B5EF4-FFF2-40B4-BE49-F238E27FC236}">
                    <a16:creationId xmlns:a16="http://schemas.microsoft.com/office/drawing/2014/main" id="{A1DF2913-07A1-4F5B-B774-9B7C4F6EECEF}"/>
                  </a:ext>
                </a:extLst>
              </p:cNvPr>
              <p:cNvGrpSpPr/>
              <p:nvPr/>
            </p:nvGrpSpPr>
            <p:grpSpPr>
              <a:xfrm>
                <a:off x="4564997" y="2074105"/>
                <a:ext cx="1641149" cy="687894"/>
                <a:chOff x="491604" y="2414240"/>
                <a:chExt cx="1621601" cy="877590"/>
              </a:xfrm>
              <a:effectLst>
                <a:outerShdw blurRad="50800" dist="50800" dir="5400000" algn="ctr" rotWithShape="0">
                  <a:srgbClr val="000000">
                    <a:alpha val="0"/>
                  </a:srgbClr>
                </a:outerShdw>
              </a:effectLst>
            </p:grpSpPr>
            <p:sp>
              <p:nvSpPr>
                <p:cNvPr id="73" name="Rectangle 26">
                  <a:extLst>
                    <a:ext uri="{FF2B5EF4-FFF2-40B4-BE49-F238E27FC236}">
                      <a16:creationId xmlns:a16="http://schemas.microsoft.com/office/drawing/2014/main" id="{30428612-946F-45CD-9E4B-A0EEB0B1FD37}"/>
                    </a:ext>
                  </a:extLst>
                </p:cNvPr>
                <p:cNvSpPr>
                  <a:spLocks/>
                </p:cNvSpPr>
                <p:nvPr/>
              </p:nvSpPr>
              <p:spPr bwMode="auto">
                <a:xfrm>
                  <a:off x="493139" y="2692990"/>
                  <a:ext cx="1589707" cy="59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 typeface="Arial" panose="020B0604020202020204" pitchFamily="34" charset="0"/>
                    <a:buNone/>
                    <a:tabLst/>
                    <a:defRPr/>
                  </a:pPr>
                  <a:r>
                    <a:rPr kumimoji="0" lang="zh-CN" altLang="en-US" sz="10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可根据需求，实现细粒度的扩展。节省服务器资源。</a:t>
                  </a:r>
                </a:p>
              </p:txBody>
            </p:sp>
            <p:sp>
              <p:nvSpPr>
                <p:cNvPr id="74" name="Rectangle 27">
                  <a:extLst>
                    <a:ext uri="{FF2B5EF4-FFF2-40B4-BE49-F238E27FC236}">
                      <a16:creationId xmlns:a16="http://schemas.microsoft.com/office/drawing/2014/main" id="{08C3BBDE-F694-4018-95B7-F4BE5EB3E70B}"/>
                    </a:ext>
                  </a:extLst>
                </p:cNvPr>
                <p:cNvSpPr>
                  <a:spLocks/>
                </p:cNvSpPr>
                <p:nvPr/>
              </p:nvSpPr>
              <p:spPr bwMode="auto">
                <a:xfrm>
                  <a:off x="491604" y="2414240"/>
                  <a:ext cx="1621601" cy="23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ja-JP" altLang="en-US"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sym typeface="Bebas Neue" charset="0"/>
                    </a:rPr>
                    <a:t>按需收缩</a:t>
                  </a:r>
                </a:p>
              </p:txBody>
            </p:sp>
          </p:grpSp>
          <p:grpSp>
            <p:nvGrpSpPr>
              <p:cNvPr id="62" name="Group 135">
                <a:extLst>
                  <a:ext uri="{FF2B5EF4-FFF2-40B4-BE49-F238E27FC236}">
                    <a16:creationId xmlns:a16="http://schemas.microsoft.com/office/drawing/2014/main" id="{4FF7DF26-BD27-4D14-9845-7FCCB82CC0D0}"/>
                  </a:ext>
                </a:extLst>
              </p:cNvPr>
              <p:cNvGrpSpPr/>
              <p:nvPr/>
            </p:nvGrpSpPr>
            <p:grpSpPr>
              <a:xfrm>
                <a:off x="3659908" y="3189978"/>
                <a:ext cx="1449438" cy="883019"/>
                <a:chOff x="-47065" y="1057650"/>
                <a:chExt cx="1432173" cy="1126526"/>
              </a:xfrm>
              <a:effectLst>
                <a:outerShdw blurRad="50800" dist="50800" dir="5400000" algn="ctr" rotWithShape="0">
                  <a:srgbClr val="000000">
                    <a:alpha val="0"/>
                  </a:srgbClr>
                </a:outerShdw>
              </a:effectLst>
            </p:grpSpPr>
            <p:sp>
              <p:nvSpPr>
                <p:cNvPr id="71" name="Rectangle 26">
                  <a:extLst>
                    <a:ext uri="{FF2B5EF4-FFF2-40B4-BE49-F238E27FC236}">
                      <a16:creationId xmlns:a16="http://schemas.microsoft.com/office/drawing/2014/main" id="{B0F8C2FE-E14B-41EB-A95C-8F3CD240ACC5}"/>
                    </a:ext>
                  </a:extLst>
                </p:cNvPr>
                <p:cNvSpPr>
                  <a:spLocks/>
                </p:cNvSpPr>
                <p:nvPr/>
              </p:nvSpPr>
              <p:spPr bwMode="auto">
                <a:xfrm>
                  <a:off x="-39206" y="1328263"/>
                  <a:ext cx="1424314" cy="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Tx/>
                    <a:buNone/>
                    <a:tabLst/>
                    <a:defRPr/>
                  </a:pPr>
                  <a:r>
                    <a:rPr kumimoji="0" lang="zh-CN" altLang="en-US" sz="10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在微服务架构中，每个服务是独立且高度自治的，不受开发语言限制。开发团队可自由选择适合的语言。</a:t>
                  </a:r>
                </a:p>
              </p:txBody>
            </p:sp>
            <p:sp>
              <p:nvSpPr>
                <p:cNvPr id="72" name="Rectangle 27">
                  <a:extLst>
                    <a:ext uri="{FF2B5EF4-FFF2-40B4-BE49-F238E27FC236}">
                      <a16:creationId xmlns:a16="http://schemas.microsoft.com/office/drawing/2014/main" id="{79F9A07D-1E61-4D7B-93C6-B9A4ED8D041F}"/>
                    </a:ext>
                  </a:extLst>
                </p:cNvPr>
                <p:cNvSpPr>
                  <a:spLocks/>
                </p:cNvSpPr>
                <p:nvPr/>
              </p:nvSpPr>
              <p:spPr bwMode="auto">
                <a:xfrm>
                  <a:off x="-47065" y="1057650"/>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ja-JP" altLang="en-US"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技术异构</a:t>
                  </a:r>
                </a:p>
              </p:txBody>
            </p:sp>
          </p:grpSp>
          <p:grpSp>
            <p:nvGrpSpPr>
              <p:cNvPr id="63" name="Group 138">
                <a:extLst>
                  <a:ext uri="{FF2B5EF4-FFF2-40B4-BE49-F238E27FC236}">
                    <a16:creationId xmlns:a16="http://schemas.microsoft.com/office/drawing/2014/main" id="{0EEA85E5-9897-4B99-8DC9-A7ED75080246}"/>
                  </a:ext>
                </a:extLst>
              </p:cNvPr>
              <p:cNvGrpSpPr/>
              <p:nvPr/>
            </p:nvGrpSpPr>
            <p:grpSpPr>
              <a:xfrm>
                <a:off x="5669607" y="3782092"/>
                <a:ext cx="1706725" cy="1002258"/>
                <a:chOff x="157241" y="2271730"/>
                <a:chExt cx="1686395" cy="1278649"/>
              </a:xfrm>
              <a:effectLst>
                <a:outerShdw blurRad="50800" dist="50800" dir="5400000" algn="ctr" rotWithShape="0">
                  <a:srgbClr val="000000">
                    <a:alpha val="0"/>
                  </a:srgbClr>
                </a:outerShdw>
              </a:effectLst>
            </p:grpSpPr>
            <p:sp>
              <p:nvSpPr>
                <p:cNvPr id="69" name="Rectangle 26">
                  <a:extLst>
                    <a:ext uri="{FF2B5EF4-FFF2-40B4-BE49-F238E27FC236}">
                      <a16:creationId xmlns:a16="http://schemas.microsoft.com/office/drawing/2014/main" id="{460A0EDF-89B4-4036-86BB-1C5DDB61E2D1}"/>
                    </a:ext>
                  </a:extLst>
                </p:cNvPr>
                <p:cNvSpPr>
                  <a:spLocks/>
                </p:cNvSpPr>
                <p:nvPr/>
              </p:nvSpPr>
              <p:spPr bwMode="auto">
                <a:xfrm>
                  <a:off x="157241" y="2527088"/>
                  <a:ext cx="1686395" cy="1023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base" latinLnBrk="0" hangingPunct="1">
                    <a:spcBef>
                      <a:spcPct val="0"/>
                    </a:spcBef>
                    <a:spcAft>
                      <a:spcPct val="0"/>
                    </a:spcAft>
                    <a:buClrTx/>
                    <a:buSzTx/>
                    <a:buFontTx/>
                    <a:buNone/>
                    <a:tabLst/>
                    <a:defRPr/>
                  </a:pPr>
                  <a:r>
                    <a:rPr kumimoji="0" lang="zh-CN" altLang="en-US" sz="10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Lato Light" charset="0"/>
                    </a:rPr>
                    <a:t>微服务间独立部署，一个微服务的异常不会导致其它微服务同时异常。通过隔离、融断等技术可以避免极大的提升微服务的可靠性。</a:t>
                  </a:r>
                </a:p>
              </p:txBody>
            </p:sp>
            <p:sp>
              <p:nvSpPr>
                <p:cNvPr id="70" name="Rectangle 27">
                  <a:extLst>
                    <a:ext uri="{FF2B5EF4-FFF2-40B4-BE49-F238E27FC236}">
                      <a16:creationId xmlns:a16="http://schemas.microsoft.com/office/drawing/2014/main" id="{4F96294D-9AA3-4667-989F-246B9A6D4C09}"/>
                    </a:ext>
                  </a:extLst>
                </p:cNvPr>
                <p:cNvSpPr>
                  <a:spLocks/>
                </p:cNvSpPr>
                <p:nvPr/>
              </p:nvSpPr>
              <p:spPr bwMode="auto">
                <a:xfrm>
                  <a:off x="157241" y="2271730"/>
                  <a:ext cx="1362945" cy="17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ja-JP" altLang="en-US"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sym typeface="Bebas Neue" charset="0"/>
                    </a:rPr>
                    <a:t>高可靠</a:t>
                  </a:r>
                </a:p>
              </p:txBody>
            </p:sp>
          </p:grpSp>
          <p:grpSp>
            <p:nvGrpSpPr>
              <p:cNvPr id="64" name="Group 141">
                <a:extLst>
                  <a:ext uri="{FF2B5EF4-FFF2-40B4-BE49-F238E27FC236}">
                    <a16:creationId xmlns:a16="http://schemas.microsoft.com/office/drawing/2014/main" id="{1D7DDEF6-0176-4825-9E76-5DEBC9588CBF}"/>
                  </a:ext>
                </a:extLst>
              </p:cNvPr>
              <p:cNvGrpSpPr/>
              <p:nvPr/>
            </p:nvGrpSpPr>
            <p:grpSpPr>
              <a:xfrm>
                <a:off x="7370830" y="2964411"/>
                <a:ext cx="1864189" cy="877580"/>
                <a:chOff x="718638" y="2606578"/>
                <a:chExt cx="1841984" cy="1119589"/>
              </a:xfrm>
              <a:effectLst>
                <a:outerShdw blurRad="50800" dist="50800" dir="5400000" algn="ctr" rotWithShape="0">
                  <a:srgbClr val="000000">
                    <a:alpha val="0"/>
                  </a:srgbClr>
                </a:outerShdw>
              </a:effectLst>
            </p:grpSpPr>
            <p:sp>
              <p:nvSpPr>
                <p:cNvPr id="67" name="Rectangle 26">
                  <a:extLst>
                    <a:ext uri="{FF2B5EF4-FFF2-40B4-BE49-F238E27FC236}">
                      <a16:creationId xmlns:a16="http://schemas.microsoft.com/office/drawing/2014/main" id="{06DCEF14-3814-4DBD-8010-940DFD49BCEE}"/>
                    </a:ext>
                  </a:extLst>
                </p:cNvPr>
                <p:cNvSpPr>
                  <a:spLocks/>
                </p:cNvSpPr>
                <p:nvPr/>
              </p:nvSpPr>
              <p:spPr bwMode="auto">
                <a:xfrm>
                  <a:off x="733235" y="2876089"/>
                  <a:ext cx="1499240" cy="850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base" latinLnBrk="0" hangingPunct="1">
                    <a:spcBef>
                      <a:spcPct val="0"/>
                    </a:spcBef>
                    <a:spcAft>
                      <a:spcPct val="0"/>
                    </a:spcAft>
                    <a:buClrTx/>
                    <a:buSzTx/>
                    <a:buFontTx/>
                    <a:buNone/>
                    <a:tabLst/>
                    <a:defRPr/>
                  </a:pPr>
                  <a:r>
                    <a:rPr kumimoji="0" lang="zh-CN" altLang="en-US" sz="10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lt"/>
                    </a:rPr>
                    <a:t>在微服务架构中，可以通过组合已有的微服务以达到功能重用的目的。</a:t>
                  </a:r>
                </a:p>
              </p:txBody>
            </p:sp>
            <p:sp>
              <p:nvSpPr>
                <p:cNvPr id="68" name="Rectangle 27">
                  <a:extLst>
                    <a:ext uri="{FF2B5EF4-FFF2-40B4-BE49-F238E27FC236}">
                      <a16:creationId xmlns:a16="http://schemas.microsoft.com/office/drawing/2014/main" id="{3AF3B0DC-5E83-42B5-9151-DA597A79F36E}"/>
                    </a:ext>
                  </a:extLst>
                </p:cNvPr>
                <p:cNvSpPr>
                  <a:spLocks/>
                </p:cNvSpPr>
                <p:nvPr/>
              </p:nvSpPr>
              <p:spPr bwMode="auto">
                <a:xfrm>
                  <a:off x="718638" y="2606578"/>
                  <a:ext cx="1841984" cy="17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ja-JP" altLang="en-US"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sym typeface="Bebas Neue" charset="0"/>
                    </a:rPr>
                    <a:t>灵活组合</a:t>
                  </a:r>
                </a:p>
              </p:txBody>
            </p:sp>
          </p:grpSp>
          <p:sp>
            <p:nvSpPr>
              <p:cNvPr id="65" name="椭圆 64">
                <a:extLst>
                  <a:ext uri="{FF2B5EF4-FFF2-40B4-BE49-F238E27FC236}">
                    <a16:creationId xmlns:a16="http://schemas.microsoft.com/office/drawing/2014/main" id="{1482119D-CB33-46E3-BAB7-0F5CBBA0CA07}"/>
                  </a:ext>
                </a:extLst>
              </p:cNvPr>
              <p:cNvSpPr/>
              <p:nvPr/>
            </p:nvSpPr>
            <p:spPr>
              <a:xfrm>
                <a:off x="7274516" y="2437418"/>
                <a:ext cx="494372" cy="494372"/>
              </a:xfrm>
              <a:prstGeom prst="ellipse">
                <a:avLst/>
              </a:prstGeom>
              <a:solidFill>
                <a:srgbClr val="CC0000"/>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pic>
            <p:nvPicPr>
              <p:cNvPr id="66" name="图形 65" descr="链接 纯色填充">
                <a:extLst>
                  <a:ext uri="{FF2B5EF4-FFF2-40B4-BE49-F238E27FC236}">
                    <a16:creationId xmlns:a16="http://schemas.microsoft.com/office/drawing/2014/main" id="{AF99FF24-A744-467B-BD90-969A952B71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2632" y="2523542"/>
                <a:ext cx="322024" cy="322024"/>
              </a:xfrm>
              <a:prstGeom prst="rect">
                <a:avLst/>
              </a:prstGeom>
            </p:spPr>
          </p:pic>
        </p:grpSp>
        <p:sp>
          <p:nvSpPr>
            <p:cNvPr id="45" name="椭圆 44">
              <a:extLst>
                <a:ext uri="{FF2B5EF4-FFF2-40B4-BE49-F238E27FC236}">
                  <a16:creationId xmlns:a16="http://schemas.microsoft.com/office/drawing/2014/main" id="{5EB31A1D-A51F-4A3E-9F63-255DBBEDFC90}"/>
                </a:ext>
              </a:extLst>
            </p:cNvPr>
            <p:cNvSpPr/>
            <p:nvPr/>
          </p:nvSpPr>
          <p:spPr>
            <a:xfrm>
              <a:off x="798006" y="2820967"/>
              <a:ext cx="494372" cy="494372"/>
            </a:xfrm>
            <a:prstGeom prst="ellipse">
              <a:avLst/>
            </a:prstGeom>
            <a:solidFill>
              <a:srgbClr val="8BC145">
                <a:lumMod val="40000"/>
                <a:lumOff val="60000"/>
              </a:srgbClr>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pic>
          <p:nvPicPr>
            <p:cNvPr id="46" name="图形 45" descr="循环流程图 纯色填充">
              <a:extLst>
                <a:ext uri="{FF2B5EF4-FFF2-40B4-BE49-F238E27FC236}">
                  <a16:creationId xmlns:a16="http://schemas.microsoft.com/office/drawing/2014/main" id="{E88B80C9-1A79-40DA-935D-648FF94C96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8171" y="2870554"/>
              <a:ext cx="380889" cy="380889"/>
            </a:xfrm>
            <a:prstGeom prst="rect">
              <a:avLst/>
            </a:prstGeom>
          </p:spPr>
        </p:pic>
        <p:sp>
          <p:nvSpPr>
            <p:cNvPr id="47" name="椭圆 46">
              <a:extLst>
                <a:ext uri="{FF2B5EF4-FFF2-40B4-BE49-F238E27FC236}">
                  <a16:creationId xmlns:a16="http://schemas.microsoft.com/office/drawing/2014/main" id="{2D555E85-BEB6-40AD-B8A4-A5B8AD6851A1}"/>
                </a:ext>
              </a:extLst>
            </p:cNvPr>
            <p:cNvSpPr/>
            <p:nvPr/>
          </p:nvSpPr>
          <p:spPr>
            <a:xfrm>
              <a:off x="3520816" y="2617982"/>
              <a:ext cx="494372" cy="494372"/>
            </a:xfrm>
            <a:prstGeom prst="ellipse">
              <a:avLst/>
            </a:prstGeom>
            <a:solidFill>
              <a:srgbClr val="CC0000"/>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pic>
          <p:nvPicPr>
            <p:cNvPr id="48" name="图形 47" descr="持续改进 纯色填充">
              <a:extLst>
                <a:ext uri="{FF2B5EF4-FFF2-40B4-BE49-F238E27FC236}">
                  <a16:creationId xmlns:a16="http://schemas.microsoft.com/office/drawing/2014/main" id="{26217CE0-DDE9-4CB9-9147-232813FDC3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65129" y="2654577"/>
              <a:ext cx="415187" cy="415187"/>
            </a:xfrm>
            <a:prstGeom prst="rect">
              <a:avLst/>
            </a:prstGeom>
          </p:spPr>
        </p:pic>
        <p:sp>
          <p:nvSpPr>
            <p:cNvPr id="49" name="椭圆 48">
              <a:extLst>
                <a:ext uri="{FF2B5EF4-FFF2-40B4-BE49-F238E27FC236}">
                  <a16:creationId xmlns:a16="http://schemas.microsoft.com/office/drawing/2014/main" id="{D0C3E398-1604-4870-9BEA-776988087BD3}"/>
                </a:ext>
              </a:extLst>
            </p:cNvPr>
            <p:cNvSpPr/>
            <p:nvPr/>
          </p:nvSpPr>
          <p:spPr>
            <a:xfrm>
              <a:off x="3985885" y="4317603"/>
              <a:ext cx="494372" cy="494372"/>
            </a:xfrm>
            <a:prstGeom prst="ellipse">
              <a:avLst/>
            </a:prstGeom>
            <a:solidFill>
              <a:srgbClr val="8BC145">
                <a:lumMod val="40000"/>
                <a:lumOff val="60000"/>
              </a:srgbClr>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pic>
          <p:nvPicPr>
            <p:cNvPr id="50" name="图形 49" descr="二进制 纯色填充">
              <a:extLst>
                <a:ext uri="{FF2B5EF4-FFF2-40B4-BE49-F238E27FC236}">
                  <a16:creationId xmlns:a16="http://schemas.microsoft.com/office/drawing/2014/main" id="{368F0CBC-6CB5-4232-9AD2-05C52C3230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67776" y="4402898"/>
              <a:ext cx="331268" cy="331268"/>
            </a:xfrm>
            <a:prstGeom prst="rect">
              <a:avLst/>
            </a:prstGeom>
          </p:spPr>
        </p:pic>
        <p:sp>
          <p:nvSpPr>
            <p:cNvPr id="51" name="椭圆 50">
              <a:extLst>
                <a:ext uri="{FF2B5EF4-FFF2-40B4-BE49-F238E27FC236}">
                  <a16:creationId xmlns:a16="http://schemas.microsoft.com/office/drawing/2014/main" id="{996A623D-A3B1-4C0D-860D-D6D835E7DED9}"/>
                </a:ext>
              </a:extLst>
            </p:cNvPr>
            <p:cNvSpPr/>
            <p:nvPr/>
          </p:nvSpPr>
          <p:spPr>
            <a:xfrm>
              <a:off x="6183119" y="2149426"/>
              <a:ext cx="494372" cy="494372"/>
            </a:xfrm>
            <a:prstGeom prst="ellipse">
              <a:avLst/>
            </a:prstGeom>
            <a:solidFill>
              <a:srgbClr val="8BC145">
                <a:lumMod val="40000"/>
                <a:lumOff val="60000"/>
              </a:srgbClr>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pic>
          <p:nvPicPr>
            <p:cNvPr id="52" name="图形 51" descr="捏合放大 纯色填充">
              <a:extLst>
                <a:ext uri="{FF2B5EF4-FFF2-40B4-BE49-F238E27FC236}">
                  <a16:creationId xmlns:a16="http://schemas.microsoft.com/office/drawing/2014/main" id="{EDB092FF-D6A8-41D9-9AB7-A3C4AD1B5AD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63824" y="2231914"/>
              <a:ext cx="332963" cy="332963"/>
            </a:xfrm>
            <a:prstGeom prst="rect">
              <a:avLst/>
            </a:prstGeom>
          </p:spPr>
        </p:pic>
        <p:sp>
          <p:nvSpPr>
            <p:cNvPr id="53" name="椭圆 52">
              <a:extLst>
                <a:ext uri="{FF2B5EF4-FFF2-40B4-BE49-F238E27FC236}">
                  <a16:creationId xmlns:a16="http://schemas.microsoft.com/office/drawing/2014/main" id="{D25FD0F1-ED2C-4512-9BF2-5E8DEA05584A}"/>
                </a:ext>
              </a:extLst>
            </p:cNvPr>
            <p:cNvSpPr/>
            <p:nvPr/>
          </p:nvSpPr>
          <p:spPr>
            <a:xfrm>
              <a:off x="6543701" y="3585525"/>
              <a:ext cx="494372" cy="494372"/>
            </a:xfrm>
            <a:prstGeom prst="ellipse">
              <a:avLst/>
            </a:prstGeom>
            <a:solidFill>
              <a:srgbClr val="CC0000"/>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pic>
          <p:nvPicPr>
            <p:cNvPr id="54" name="图形 53" descr="放射符号 纯色填充">
              <a:extLst>
                <a:ext uri="{FF2B5EF4-FFF2-40B4-BE49-F238E27FC236}">
                  <a16:creationId xmlns:a16="http://schemas.microsoft.com/office/drawing/2014/main" id="{7B2AFD46-C75B-4D3E-AC5B-5C89DA2B74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31446" y="3679355"/>
              <a:ext cx="318883" cy="318883"/>
            </a:xfrm>
            <a:prstGeom prst="rect">
              <a:avLst/>
            </a:prstGeom>
          </p:spPr>
        </p:pic>
      </p:grpSp>
      <p:sp>
        <p:nvSpPr>
          <p:cNvPr id="79" name="Title 1">
            <a:extLst>
              <a:ext uri="{FF2B5EF4-FFF2-40B4-BE49-F238E27FC236}">
                <a16:creationId xmlns:a16="http://schemas.microsoft.com/office/drawing/2014/main" id="{73BF5E68-0DA3-4088-A77E-B401CDA15AC1}"/>
              </a:ext>
            </a:extLst>
          </p:cNvPr>
          <p:cNvSpPr txBox="1">
            <a:spLocks/>
          </p:cNvSpPr>
          <p:nvPr/>
        </p:nvSpPr>
        <p:spPr>
          <a:xfrm>
            <a:off x="217782" y="2375696"/>
            <a:ext cx="3263143" cy="384127"/>
          </a:xfrm>
          <a:prstGeom prst="rect">
            <a:avLst/>
          </a:prstGeom>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zh-CN" altLang="en-US" sz="1800" dirty="0">
                <a:solidFill>
                  <a:srgbClr val="C00000"/>
                </a:solidFill>
                <a:latin typeface="微软雅黑" panose="020B0503020204020204" pitchFamily="34" charset="-122"/>
                <a:ea typeface="微软雅黑" panose="020B0503020204020204" pitchFamily="34" charset="-122"/>
              </a:rPr>
              <a:t>优点</a:t>
            </a:r>
            <a:endParaRPr lang="ja-JP" altLang="en-US" sz="1800" dirty="0">
              <a:solidFill>
                <a:srgbClr val="C00000"/>
              </a:solidFill>
              <a:latin typeface="微软雅黑" panose="020B0503020204020204" pitchFamily="34" charset="-122"/>
              <a:ea typeface="微软雅黑" panose="020B0503020204020204" pitchFamily="34" charset="-122"/>
            </a:endParaRPr>
          </a:p>
        </p:txBody>
      </p:sp>
      <p:sp>
        <p:nvSpPr>
          <p:cNvPr id="80" name="タイトル 1">
            <a:extLst>
              <a:ext uri="{FF2B5EF4-FFF2-40B4-BE49-F238E27FC236}">
                <a16:creationId xmlns:a16="http://schemas.microsoft.com/office/drawing/2014/main" id="{0C919D4B-49CD-F3C2-1BA9-C40F2FB993A3}"/>
              </a:ext>
            </a:extLst>
          </p:cNvPr>
          <p:cNvSpPr>
            <a:spLocks noGrp="1"/>
          </p:cNvSpPr>
          <p:nvPr>
            <p:ph type="title"/>
          </p:nvPr>
        </p:nvSpPr>
        <p:spPr>
          <a:xfrm>
            <a:off x="228312" y="231503"/>
            <a:ext cx="7740000" cy="313932"/>
          </a:xfrm>
        </p:spPr>
        <p:txBody>
          <a:bodyPr/>
          <a:lstStyle/>
          <a:p>
            <a:r>
              <a:rPr kumimoji="1" lang="zh-CN" altLang="en-US" sz="2400" dirty="0">
                <a:latin typeface="微软雅黑" panose="020B0503020204020204" pitchFamily="34" charset="-122"/>
                <a:ea typeface="微软雅黑" panose="020B0503020204020204" pitchFamily="34" charset="-122"/>
              </a:rPr>
              <a:t>单体应用 </a:t>
            </a:r>
            <a:r>
              <a:rPr kumimoji="1" lang="en-US" altLang="zh-CN" sz="2400" dirty="0">
                <a:latin typeface="微软雅黑" panose="020B0503020204020204" pitchFamily="34" charset="-122"/>
                <a:ea typeface="微软雅黑" panose="020B0503020204020204" pitchFamily="34" charset="-122"/>
              </a:rPr>
              <a:t>VS </a:t>
            </a:r>
            <a:r>
              <a:rPr kumimoji="1" lang="zh-CN" altLang="en-US" sz="2400" dirty="0">
                <a:latin typeface="微软雅黑" panose="020B0503020204020204" pitchFamily="34" charset="-122"/>
                <a:ea typeface="微软雅黑" panose="020B0503020204020204" pitchFamily="34" charset="-122"/>
              </a:rPr>
              <a:t>微服务</a:t>
            </a:r>
            <a:endParaRPr kumimoji="1" lang="ja-JP" altLang="en-US" sz="2400" dirty="0">
              <a:latin typeface="微软雅黑" panose="020B0503020204020204" pitchFamily="34" charset="-122"/>
              <a:ea typeface="微软雅黑" panose="020B0503020204020204" pitchFamily="34" charset="-122"/>
            </a:endParaRPr>
          </a:p>
        </p:txBody>
      </p:sp>
      <p:sp>
        <p:nvSpPr>
          <p:cNvPr id="81" name="フッター プレースホルダー 2">
            <a:extLst>
              <a:ext uri="{FF2B5EF4-FFF2-40B4-BE49-F238E27FC236}">
                <a16:creationId xmlns:a16="http://schemas.microsoft.com/office/drawing/2014/main" id="{1EABF5E3-E5AE-0528-BFD8-E919601E56AF}"/>
              </a:ext>
            </a:extLst>
          </p:cNvPr>
          <p:cNvSpPr>
            <a:spLocks noGrp="1"/>
          </p:cNvSpPr>
          <p:nvPr>
            <p:ph type="ftr" sz="quarter" idx="11"/>
          </p:nvPr>
        </p:nvSpPr>
        <p:spPr>
          <a:xfrm>
            <a:off x="7756525" y="4888352"/>
            <a:ext cx="1156117" cy="107722"/>
          </a:xfrm>
        </p:spPr>
        <p:txBody>
          <a:bodyPr/>
          <a:lstStyle/>
          <a:p>
            <a:r>
              <a:rPr kumimoji="1" lang="en-US" altLang="ja-JP" dirty="0"/>
              <a:t>© 2021 Fujitsu Limited</a:t>
            </a:r>
            <a:endParaRPr kumimoji="1" lang="ja-JP" altLang="en-US" dirty="0"/>
          </a:p>
        </p:txBody>
      </p:sp>
    </p:spTree>
    <p:extLst>
      <p:ext uri="{BB962C8B-B14F-4D97-AF65-F5344CB8AC3E}">
        <p14:creationId xmlns:p14="http://schemas.microsoft.com/office/powerpoint/2010/main" val="400271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itle 1">
            <a:extLst>
              <a:ext uri="{FF2B5EF4-FFF2-40B4-BE49-F238E27FC236}">
                <a16:creationId xmlns:a16="http://schemas.microsoft.com/office/drawing/2014/main" id="{CA9E5A15-66C6-4A0C-AB71-06AD2A139D21}"/>
              </a:ext>
            </a:extLst>
          </p:cNvPr>
          <p:cNvSpPr txBox="1">
            <a:spLocks/>
          </p:cNvSpPr>
          <p:nvPr/>
        </p:nvSpPr>
        <p:spPr>
          <a:xfrm>
            <a:off x="65368" y="913224"/>
            <a:ext cx="5152665" cy="447696"/>
          </a:xfrm>
          <a:prstGeom prst="rect">
            <a:avLst/>
          </a:prstGeom>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dirty="0">
                <a:solidFill>
                  <a:srgbClr val="C00000"/>
                </a:solidFill>
                <a:latin typeface="微软雅黑" panose="020B0503020204020204" pitchFamily="34" charset="-122"/>
                <a:ea typeface="微软雅黑" panose="020B0503020204020204" pitchFamily="34" charset="-122"/>
                <a:cs typeface="Meiryo UI" panose="020B0604030504040204" pitchFamily="34" charset="-128"/>
              </a:rPr>
              <a:t>微服务的问题点</a:t>
            </a:r>
          </a:p>
        </p:txBody>
      </p:sp>
      <p:sp>
        <p:nvSpPr>
          <p:cNvPr id="32" name="タイトル 1">
            <a:extLst>
              <a:ext uri="{FF2B5EF4-FFF2-40B4-BE49-F238E27FC236}">
                <a16:creationId xmlns:a16="http://schemas.microsoft.com/office/drawing/2014/main" id="{0DB90B4A-D0B8-C755-F236-A05D228EE4FC}"/>
              </a:ext>
            </a:extLst>
          </p:cNvPr>
          <p:cNvSpPr>
            <a:spLocks noGrp="1"/>
          </p:cNvSpPr>
          <p:nvPr>
            <p:ph type="title"/>
          </p:nvPr>
        </p:nvSpPr>
        <p:spPr>
          <a:xfrm>
            <a:off x="229767" y="232764"/>
            <a:ext cx="7740000" cy="313932"/>
          </a:xfrm>
        </p:spPr>
        <p:txBody>
          <a:bodyPr/>
          <a:lstStyle/>
          <a:p>
            <a:r>
              <a:rPr kumimoji="1" lang="zh-CN" altLang="en-US" sz="2400" dirty="0">
                <a:latin typeface="微软雅黑" panose="020B0503020204020204" pitchFamily="34" charset="-122"/>
                <a:ea typeface="微软雅黑" panose="020B0503020204020204" pitchFamily="34" charset="-122"/>
              </a:rPr>
              <a:t>单体应用 </a:t>
            </a:r>
            <a:r>
              <a:rPr kumimoji="1" lang="en-US" altLang="zh-CN" sz="2400" dirty="0">
                <a:latin typeface="微软雅黑" panose="020B0503020204020204" pitchFamily="34" charset="-122"/>
                <a:ea typeface="微软雅黑" panose="020B0503020204020204" pitchFamily="34" charset="-122"/>
              </a:rPr>
              <a:t>VS </a:t>
            </a:r>
            <a:r>
              <a:rPr kumimoji="1" lang="zh-CN" altLang="en-US" sz="2400" dirty="0">
                <a:latin typeface="微软雅黑" panose="020B0503020204020204" pitchFamily="34" charset="-122"/>
                <a:ea typeface="微软雅黑" panose="020B0503020204020204" pitchFamily="34" charset="-122"/>
              </a:rPr>
              <a:t>微服务</a:t>
            </a:r>
            <a:endParaRPr kumimoji="1" lang="ja-JP" altLang="en-US" sz="2400" dirty="0">
              <a:latin typeface="微软雅黑" panose="020B0503020204020204" pitchFamily="34" charset="-122"/>
              <a:ea typeface="微软雅黑" panose="020B0503020204020204" pitchFamily="34" charset="-122"/>
            </a:endParaRPr>
          </a:p>
        </p:txBody>
      </p:sp>
      <p:sp>
        <p:nvSpPr>
          <p:cNvPr id="29" name="フッター プレースホルダー 2">
            <a:extLst>
              <a:ext uri="{FF2B5EF4-FFF2-40B4-BE49-F238E27FC236}">
                <a16:creationId xmlns:a16="http://schemas.microsoft.com/office/drawing/2014/main" id="{523CED4E-E836-ECF0-A435-54B7989A2A41}"/>
              </a:ext>
            </a:extLst>
          </p:cNvPr>
          <p:cNvSpPr>
            <a:spLocks noGrp="1"/>
          </p:cNvSpPr>
          <p:nvPr>
            <p:ph type="ftr" sz="quarter" idx="11"/>
          </p:nvPr>
        </p:nvSpPr>
        <p:spPr>
          <a:xfrm>
            <a:off x="7756525" y="4888352"/>
            <a:ext cx="1156117" cy="107722"/>
          </a:xfrm>
        </p:spPr>
        <p:txBody>
          <a:bodyPr/>
          <a:lstStyle/>
          <a:p>
            <a:r>
              <a:rPr kumimoji="1" lang="en-US" altLang="ja-JP" dirty="0"/>
              <a:t>© 2021 Fujitsu Limited</a:t>
            </a:r>
            <a:endParaRPr kumimoji="1" lang="ja-JP" altLang="en-US" dirty="0"/>
          </a:p>
        </p:txBody>
      </p:sp>
      <p:grpSp>
        <p:nvGrpSpPr>
          <p:cNvPr id="30" name="组合 29">
            <a:extLst>
              <a:ext uri="{FF2B5EF4-FFF2-40B4-BE49-F238E27FC236}">
                <a16:creationId xmlns:a16="http://schemas.microsoft.com/office/drawing/2014/main" id="{F8AE7845-6C3B-5422-DBE5-A374C068A881}"/>
              </a:ext>
            </a:extLst>
          </p:cNvPr>
          <p:cNvGrpSpPr/>
          <p:nvPr/>
        </p:nvGrpSpPr>
        <p:grpSpPr>
          <a:xfrm>
            <a:off x="1120257" y="1294660"/>
            <a:ext cx="7014656" cy="3016947"/>
            <a:chOff x="1277418" y="1774441"/>
            <a:chExt cx="9882300" cy="4250299"/>
          </a:xfrm>
        </p:grpSpPr>
        <p:sp>
          <p:nvSpPr>
            <p:cNvPr id="31" name="Freeform 53">
              <a:extLst>
                <a:ext uri="{FF2B5EF4-FFF2-40B4-BE49-F238E27FC236}">
                  <a16:creationId xmlns:a16="http://schemas.microsoft.com/office/drawing/2014/main" id="{D1A22029-A5B4-3144-B105-9DBAB8E43DF7}"/>
                </a:ext>
              </a:extLst>
            </p:cNvPr>
            <p:cNvSpPr/>
            <p:nvPr/>
          </p:nvSpPr>
          <p:spPr bwMode="auto">
            <a:xfrm>
              <a:off x="3543450" y="3935687"/>
              <a:ext cx="2498747" cy="1619889"/>
            </a:xfrm>
            <a:custGeom>
              <a:avLst/>
              <a:gdLst>
                <a:gd name="T0" fmla="*/ 2468710 w 112"/>
                <a:gd name="T1" fmla="*/ 1519607 h 69"/>
                <a:gd name="T2" fmla="*/ 1917659 w 112"/>
                <a:gd name="T3" fmla="*/ 1211281 h 69"/>
                <a:gd name="T4" fmla="*/ 551051 w 112"/>
                <a:gd name="T5" fmla="*/ 1211281 h 69"/>
                <a:gd name="T6" fmla="*/ 0 w 112"/>
                <a:gd name="T7" fmla="*/ 660699 h 69"/>
                <a:gd name="T8" fmla="*/ 0 w 112"/>
                <a:gd name="T9" fmla="*/ 550582 h 69"/>
                <a:gd name="T10" fmla="*/ 551051 w 112"/>
                <a:gd name="T11" fmla="*/ 0 h 69"/>
                <a:gd name="T12" fmla="*/ 1917659 w 112"/>
                <a:gd name="T13" fmla="*/ 0 h 69"/>
                <a:gd name="T14" fmla="*/ 2468710 w 112"/>
                <a:gd name="T15" fmla="*/ 550582 h 69"/>
                <a:gd name="T16" fmla="*/ 2468710 w 112"/>
                <a:gd name="T17" fmla="*/ 1519607 h 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2" h="69">
                  <a:moveTo>
                    <a:pt x="112" y="69"/>
                  </a:moveTo>
                  <a:cubicBezTo>
                    <a:pt x="107" y="61"/>
                    <a:pt x="98" y="55"/>
                    <a:pt x="87" y="55"/>
                  </a:cubicBezTo>
                  <a:cubicBezTo>
                    <a:pt x="25" y="55"/>
                    <a:pt x="25" y="55"/>
                    <a:pt x="25" y="55"/>
                  </a:cubicBezTo>
                  <a:cubicBezTo>
                    <a:pt x="11" y="55"/>
                    <a:pt x="0" y="43"/>
                    <a:pt x="0" y="30"/>
                  </a:cubicBezTo>
                  <a:cubicBezTo>
                    <a:pt x="0" y="25"/>
                    <a:pt x="0" y="25"/>
                    <a:pt x="0" y="25"/>
                  </a:cubicBezTo>
                  <a:cubicBezTo>
                    <a:pt x="0" y="11"/>
                    <a:pt x="11" y="0"/>
                    <a:pt x="25" y="0"/>
                  </a:cubicBezTo>
                  <a:cubicBezTo>
                    <a:pt x="87" y="0"/>
                    <a:pt x="87" y="0"/>
                    <a:pt x="87" y="0"/>
                  </a:cubicBezTo>
                  <a:cubicBezTo>
                    <a:pt x="101" y="0"/>
                    <a:pt x="112" y="11"/>
                    <a:pt x="112" y="25"/>
                  </a:cubicBezTo>
                  <a:lnTo>
                    <a:pt x="112" y="69"/>
                  </a:lnTo>
                  <a:close/>
                </a:path>
              </a:pathLst>
            </a:custGeom>
            <a:solidFill>
              <a:schemeClr val="accent2">
                <a:lumMod val="40000"/>
                <a:lumOff val="60000"/>
              </a:schemeClr>
            </a:solidFill>
            <a:ln>
              <a:noFill/>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Freeform 56">
              <a:extLst>
                <a:ext uri="{FF2B5EF4-FFF2-40B4-BE49-F238E27FC236}">
                  <a16:creationId xmlns:a16="http://schemas.microsoft.com/office/drawing/2014/main" id="{91378805-4A61-D2A7-82CB-3238D489B196}"/>
                </a:ext>
              </a:extLst>
            </p:cNvPr>
            <p:cNvSpPr/>
            <p:nvPr/>
          </p:nvSpPr>
          <p:spPr bwMode="auto">
            <a:xfrm>
              <a:off x="4026225" y="2816830"/>
              <a:ext cx="2002432" cy="1200105"/>
            </a:xfrm>
            <a:custGeom>
              <a:avLst/>
              <a:gdLst>
                <a:gd name="T0" fmla="*/ 1877464 w 85"/>
                <a:gd name="T1" fmla="*/ 1125443 h 51"/>
                <a:gd name="T2" fmla="*/ 1457796 w 85"/>
                <a:gd name="T3" fmla="*/ 882700 h 51"/>
                <a:gd name="T4" fmla="*/ 419668 w 85"/>
                <a:gd name="T5" fmla="*/ 882700 h 51"/>
                <a:gd name="T6" fmla="*/ 0 w 85"/>
                <a:gd name="T7" fmla="*/ 485485 h 51"/>
                <a:gd name="T8" fmla="*/ 0 w 85"/>
                <a:gd name="T9" fmla="*/ 397215 h 51"/>
                <a:gd name="T10" fmla="*/ 419668 w 85"/>
                <a:gd name="T11" fmla="*/ 0 h 51"/>
                <a:gd name="T12" fmla="*/ 1457796 w 85"/>
                <a:gd name="T13" fmla="*/ 0 h 51"/>
                <a:gd name="T14" fmla="*/ 1877464 w 85"/>
                <a:gd name="T15" fmla="*/ 397215 h 51"/>
                <a:gd name="T16" fmla="*/ 1877464 w 85"/>
                <a:gd name="T17" fmla="*/ 1125443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51">
                  <a:moveTo>
                    <a:pt x="85" y="51"/>
                  </a:moveTo>
                  <a:cubicBezTo>
                    <a:pt x="81" y="45"/>
                    <a:pt x="74" y="40"/>
                    <a:pt x="66" y="40"/>
                  </a:cubicBezTo>
                  <a:cubicBezTo>
                    <a:pt x="19" y="40"/>
                    <a:pt x="19" y="40"/>
                    <a:pt x="19" y="40"/>
                  </a:cubicBezTo>
                  <a:cubicBezTo>
                    <a:pt x="9" y="40"/>
                    <a:pt x="0" y="32"/>
                    <a:pt x="0" y="22"/>
                  </a:cubicBezTo>
                  <a:cubicBezTo>
                    <a:pt x="0" y="18"/>
                    <a:pt x="0" y="18"/>
                    <a:pt x="0" y="18"/>
                  </a:cubicBezTo>
                  <a:cubicBezTo>
                    <a:pt x="0" y="8"/>
                    <a:pt x="9" y="0"/>
                    <a:pt x="19" y="0"/>
                  </a:cubicBezTo>
                  <a:cubicBezTo>
                    <a:pt x="66" y="0"/>
                    <a:pt x="66" y="0"/>
                    <a:pt x="66" y="0"/>
                  </a:cubicBezTo>
                  <a:cubicBezTo>
                    <a:pt x="76" y="0"/>
                    <a:pt x="85" y="8"/>
                    <a:pt x="85" y="18"/>
                  </a:cubicBezTo>
                  <a:lnTo>
                    <a:pt x="85" y="51"/>
                  </a:lnTo>
                  <a:close/>
                </a:path>
              </a:pathLst>
            </a:custGeom>
            <a:solidFill>
              <a:srgbClr val="C00000"/>
            </a:solidFill>
            <a:ln>
              <a:noFill/>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79ACD"/>
                </a:solidFill>
                <a:latin typeface="微软雅黑" panose="020B0503020204020204" pitchFamily="34" charset="-122"/>
                <a:ea typeface="微软雅黑" panose="020B0503020204020204" pitchFamily="34" charset="-122"/>
              </a:endParaRPr>
            </a:p>
          </p:txBody>
        </p:sp>
        <p:sp>
          <p:nvSpPr>
            <p:cNvPr id="34" name="Freeform 58">
              <a:extLst>
                <a:ext uri="{FF2B5EF4-FFF2-40B4-BE49-F238E27FC236}">
                  <a16:creationId xmlns:a16="http://schemas.microsoft.com/office/drawing/2014/main" id="{515B0A78-356F-7E98-08ED-5F6B27D1C876}"/>
                </a:ext>
              </a:extLst>
            </p:cNvPr>
            <p:cNvSpPr/>
            <p:nvPr/>
          </p:nvSpPr>
          <p:spPr bwMode="auto">
            <a:xfrm>
              <a:off x="6172534" y="4335400"/>
              <a:ext cx="2349431" cy="1432001"/>
            </a:xfrm>
            <a:custGeom>
              <a:avLst/>
              <a:gdLst>
                <a:gd name="T0" fmla="*/ 0 w 100"/>
                <a:gd name="T1" fmla="*/ 1343270 h 61"/>
                <a:gd name="T2" fmla="*/ 484926 w 100"/>
                <a:gd name="T3" fmla="*/ 1056999 h 61"/>
                <a:gd name="T4" fmla="*/ 1719281 w 100"/>
                <a:gd name="T5" fmla="*/ 1056999 h 61"/>
                <a:gd name="T6" fmla="*/ 2204207 w 100"/>
                <a:gd name="T7" fmla="*/ 572541 h 61"/>
                <a:gd name="T8" fmla="*/ 2204207 w 100"/>
                <a:gd name="T9" fmla="*/ 484458 h 61"/>
                <a:gd name="T10" fmla="*/ 1719281 w 100"/>
                <a:gd name="T11" fmla="*/ 0 h 61"/>
                <a:gd name="T12" fmla="*/ 484926 w 100"/>
                <a:gd name="T13" fmla="*/ 0 h 61"/>
                <a:gd name="T14" fmla="*/ 0 w 100"/>
                <a:gd name="T15" fmla="*/ 484458 h 61"/>
                <a:gd name="T16" fmla="*/ 0 w 100"/>
                <a:gd name="T17" fmla="*/ 1343270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61">
                  <a:moveTo>
                    <a:pt x="0" y="61"/>
                  </a:moveTo>
                  <a:cubicBezTo>
                    <a:pt x="4" y="54"/>
                    <a:pt x="13" y="48"/>
                    <a:pt x="22" y="48"/>
                  </a:cubicBezTo>
                  <a:cubicBezTo>
                    <a:pt x="78" y="48"/>
                    <a:pt x="78" y="48"/>
                    <a:pt x="78" y="48"/>
                  </a:cubicBezTo>
                  <a:cubicBezTo>
                    <a:pt x="90" y="48"/>
                    <a:pt x="100" y="38"/>
                    <a:pt x="100" y="26"/>
                  </a:cubicBezTo>
                  <a:cubicBezTo>
                    <a:pt x="100" y="22"/>
                    <a:pt x="100" y="22"/>
                    <a:pt x="100" y="22"/>
                  </a:cubicBezTo>
                  <a:cubicBezTo>
                    <a:pt x="100" y="10"/>
                    <a:pt x="90" y="0"/>
                    <a:pt x="78" y="0"/>
                  </a:cubicBezTo>
                  <a:cubicBezTo>
                    <a:pt x="22" y="0"/>
                    <a:pt x="22" y="0"/>
                    <a:pt x="22" y="0"/>
                  </a:cubicBezTo>
                  <a:cubicBezTo>
                    <a:pt x="10" y="0"/>
                    <a:pt x="0" y="10"/>
                    <a:pt x="0" y="22"/>
                  </a:cubicBezTo>
                  <a:lnTo>
                    <a:pt x="0" y="61"/>
                  </a:lnTo>
                  <a:close/>
                </a:path>
              </a:pathLst>
            </a:custGeom>
            <a:solidFill>
              <a:schemeClr val="accent2">
                <a:lumMod val="40000"/>
                <a:lumOff val="60000"/>
              </a:schemeClr>
            </a:solidFill>
            <a:ln>
              <a:noFill/>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Freeform 60">
              <a:extLst>
                <a:ext uri="{FF2B5EF4-FFF2-40B4-BE49-F238E27FC236}">
                  <a16:creationId xmlns:a16="http://schemas.microsoft.com/office/drawing/2014/main" id="{9F1F7219-7883-4E7E-787A-04CA08264990}"/>
                </a:ext>
              </a:extLst>
            </p:cNvPr>
            <p:cNvSpPr/>
            <p:nvPr/>
          </p:nvSpPr>
          <p:spPr bwMode="auto">
            <a:xfrm>
              <a:off x="6172535" y="3382425"/>
              <a:ext cx="1690980" cy="1034224"/>
            </a:xfrm>
            <a:custGeom>
              <a:avLst/>
              <a:gdLst>
                <a:gd name="T0" fmla="*/ 0 w 72"/>
                <a:gd name="T1" fmla="*/ 969852 h 44"/>
                <a:gd name="T2" fmla="*/ 352673 w 72"/>
                <a:gd name="T3" fmla="*/ 749431 h 44"/>
                <a:gd name="T4" fmla="*/ 1234355 w 72"/>
                <a:gd name="T5" fmla="*/ 749431 h 44"/>
                <a:gd name="T6" fmla="*/ 1587028 w 72"/>
                <a:gd name="T7" fmla="*/ 396758 h 44"/>
                <a:gd name="T8" fmla="*/ 1587028 w 72"/>
                <a:gd name="T9" fmla="*/ 352673 h 44"/>
                <a:gd name="T10" fmla="*/ 1234355 w 72"/>
                <a:gd name="T11" fmla="*/ 0 h 44"/>
                <a:gd name="T12" fmla="*/ 352673 w 72"/>
                <a:gd name="T13" fmla="*/ 0 h 44"/>
                <a:gd name="T14" fmla="*/ 0 w 72"/>
                <a:gd name="T15" fmla="*/ 352673 h 44"/>
                <a:gd name="T16" fmla="*/ 0 w 72"/>
                <a:gd name="T17" fmla="*/ 969852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44">
                  <a:moveTo>
                    <a:pt x="0" y="44"/>
                  </a:moveTo>
                  <a:cubicBezTo>
                    <a:pt x="3" y="38"/>
                    <a:pt x="9" y="34"/>
                    <a:pt x="16" y="34"/>
                  </a:cubicBezTo>
                  <a:cubicBezTo>
                    <a:pt x="56" y="34"/>
                    <a:pt x="56" y="34"/>
                    <a:pt x="56" y="34"/>
                  </a:cubicBezTo>
                  <a:cubicBezTo>
                    <a:pt x="65" y="34"/>
                    <a:pt x="72" y="27"/>
                    <a:pt x="72" y="18"/>
                  </a:cubicBezTo>
                  <a:cubicBezTo>
                    <a:pt x="72" y="16"/>
                    <a:pt x="72" y="16"/>
                    <a:pt x="72" y="16"/>
                  </a:cubicBezTo>
                  <a:cubicBezTo>
                    <a:pt x="72" y="7"/>
                    <a:pt x="65" y="0"/>
                    <a:pt x="56" y="0"/>
                  </a:cubicBezTo>
                  <a:cubicBezTo>
                    <a:pt x="16" y="0"/>
                    <a:pt x="16" y="0"/>
                    <a:pt x="16" y="0"/>
                  </a:cubicBezTo>
                  <a:cubicBezTo>
                    <a:pt x="7" y="0"/>
                    <a:pt x="0" y="7"/>
                    <a:pt x="0" y="16"/>
                  </a:cubicBezTo>
                  <a:lnTo>
                    <a:pt x="0" y="44"/>
                  </a:lnTo>
                  <a:close/>
                </a:path>
              </a:pathLst>
            </a:custGeom>
            <a:solidFill>
              <a:srgbClr val="C00000"/>
            </a:solidFill>
            <a:ln>
              <a:noFill/>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TextBox 24">
              <a:extLst>
                <a:ext uri="{FF2B5EF4-FFF2-40B4-BE49-F238E27FC236}">
                  <a16:creationId xmlns:a16="http://schemas.microsoft.com/office/drawing/2014/main" id="{429E02B9-5614-5257-02F1-73763DF632D1}"/>
                </a:ext>
              </a:extLst>
            </p:cNvPr>
            <p:cNvSpPr txBox="1"/>
            <p:nvPr/>
          </p:nvSpPr>
          <p:spPr>
            <a:xfrm>
              <a:off x="4147004" y="3112095"/>
              <a:ext cx="1626434" cy="39023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ja-JP" altLang="en-US" sz="1200" b="1" dirty="0">
                  <a:solidFill>
                    <a:schemeClr val="bg1"/>
                  </a:solidFill>
                  <a:latin typeface="微软雅黑" panose="020B0503020204020204" pitchFamily="34" charset="-122"/>
                  <a:ea typeface="微软雅黑" panose="020B0503020204020204" pitchFamily="34" charset="-122"/>
                </a:rPr>
                <a:t>复杂度</a:t>
              </a:r>
              <a:r>
                <a:rPr lang="zh-CN" altLang="en-US" sz="1200" b="1" dirty="0">
                  <a:solidFill>
                    <a:schemeClr val="bg1"/>
                  </a:solidFill>
                  <a:latin typeface="微软雅黑" panose="020B0503020204020204" pitchFamily="34" charset="-122"/>
                  <a:ea typeface="微软雅黑" panose="020B0503020204020204" pitchFamily="34" charset="-122"/>
                </a:rPr>
                <a:t>高</a:t>
              </a:r>
              <a:endParaRPr lang="ja-JP" altLang="en-US" sz="1200" b="1" dirty="0">
                <a:solidFill>
                  <a:schemeClr val="bg1"/>
                </a:solidFill>
                <a:latin typeface="微软雅黑" panose="020B0503020204020204" pitchFamily="34" charset="-122"/>
                <a:ea typeface="微软雅黑" panose="020B0503020204020204" pitchFamily="34" charset="-122"/>
              </a:endParaRPr>
            </a:p>
          </p:txBody>
        </p:sp>
        <p:sp>
          <p:nvSpPr>
            <p:cNvPr id="37" name="TextBox 25">
              <a:extLst>
                <a:ext uri="{FF2B5EF4-FFF2-40B4-BE49-F238E27FC236}">
                  <a16:creationId xmlns:a16="http://schemas.microsoft.com/office/drawing/2014/main" id="{53AEFF7F-9B60-C882-AB08-D2C96216CF51}"/>
                </a:ext>
              </a:extLst>
            </p:cNvPr>
            <p:cNvSpPr txBox="1"/>
            <p:nvPr/>
          </p:nvSpPr>
          <p:spPr>
            <a:xfrm>
              <a:off x="6122110" y="3615860"/>
              <a:ext cx="1703717" cy="39023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ja-JP" altLang="en-US" sz="1200" b="1" dirty="0">
                  <a:solidFill>
                    <a:schemeClr val="bg1"/>
                  </a:solidFill>
                  <a:latin typeface="微软雅黑" panose="020B0503020204020204" pitchFamily="34" charset="-122"/>
                  <a:ea typeface="微软雅黑" panose="020B0503020204020204" pitchFamily="34" charset="-122"/>
                </a:rPr>
                <a:t>事务</a:t>
              </a:r>
              <a:r>
                <a:rPr lang="zh-CN" altLang="en-US" sz="1200" b="1" dirty="0">
                  <a:solidFill>
                    <a:schemeClr val="bg1"/>
                  </a:solidFill>
                  <a:latin typeface="微软雅黑" panose="020B0503020204020204" pitchFamily="34" charset="-122"/>
                  <a:ea typeface="微软雅黑" panose="020B0503020204020204" pitchFamily="34" charset="-122"/>
                </a:rPr>
                <a:t>一致</a:t>
              </a:r>
              <a:endParaRPr lang="ja-JP" altLang="en-US" sz="1200" b="1" dirty="0">
                <a:solidFill>
                  <a:schemeClr val="bg1"/>
                </a:solidFill>
                <a:latin typeface="微软雅黑" panose="020B0503020204020204" pitchFamily="34" charset="-122"/>
                <a:ea typeface="微软雅黑" panose="020B0503020204020204" pitchFamily="34" charset="-122"/>
              </a:endParaRPr>
            </a:p>
          </p:txBody>
        </p:sp>
        <p:sp>
          <p:nvSpPr>
            <p:cNvPr id="38" name="TextBox 33">
              <a:extLst>
                <a:ext uri="{FF2B5EF4-FFF2-40B4-BE49-F238E27FC236}">
                  <a16:creationId xmlns:a16="http://schemas.microsoft.com/office/drawing/2014/main" id="{574E2094-AC67-6958-DBB6-3E1870EC088A}"/>
                </a:ext>
              </a:extLst>
            </p:cNvPr>
            <p:cNvSpPr txBox="1"/>
            <p:nvPr/>
          </p:nvSpPr>
          <p:spPr>
            <a:xfrm>
              <a:off x="4447375" y="4377069"/>
              <a:ext cx="1653221" cy="39023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ja-JP" altLang="en-US" sz="1200" b="1" dirty="0">
                  <a:solidFill>
                    <a:schemeClr val="bg1"/>
                  </a:solidFill>
                  <a:latin typeface="微软雅黑" panose="020B0503020204020204" pitchFamily="34" charset="-122"/>
                  <a:ea typeface="微软雅黑" panose="020B0503020204020204" pitchFamily="34" charset="-122"/>
                </a:rPr>
                <a:t>运维</a:t>
              </a:r>
              <a:r>
                <a:rPr lang="zh-CN" altLang="en-US" sz="1200" b="1" dirty="0">
                  <a:solidFill>
                    <a:schemeClr val="bg1"/>
                  </a:solidFill>
                  <a:latin typeface="微软雅黑" panose="020B0503020204020204" pitchFamily="34" charset="-122"/>
                  <a:ea typeface="微软雅黑" panose="020B0503020204020204" pitchFamily="34" charset="-122"/>
                </a:rPr>
                <a:t>复杂</a:t>
              </a:r>
              <a:endParaRPr lang="ja-JP" altLang="en-US" sz="1200" b="1" dirty="0">
                <a:solidFill>
                  <a:schemeClr val="bg1"/>
                </a:solidFill>
                <a:latin typeface="微软雅黑" panose="020B0503020204020204" pitchFamily="34" charset="-122"/>
                <a:ea typeface="微软雅黑" panose="020B0503020204020204" pitchFamily="34" charset="-122"/>
              </a:endParaRPr>
            </a:p>
          </p:txBody>
        </p:sp>
        <p:sp>
          <p:nvSpPr>
            <p:cNvPr id="39" name="TextBox 40">
              <a:extLst>
                <a:ext uri="{FF2B5EF4-FFF2-40B4-BE49-F238E27FC236}">
                  <a16:creationId xmlns:a16="http://schemas.microsoft.com/office/drawing/2014/main" id="{0FA88C1E-7DDC-4185-642E-417109CA789F}"/>
                </a:ext>
              </a:extLst>
            </p:cNvPr>
            <p:cNvSpPr txBox="1"/>
            <p:nvPr/>
          </p:nvSpPr>
          <p:spPr>
            <a:xfrm>
              <a:off x="6457931" y="4716103"/>
              <a:ext cx="1970697" cy="39023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200" b="1" dirty="0">
                  <a:solidFill>
                    <a:schemeClr val="bg1"/>
                  </a:solidFill>
                  <a:latin typeface="微软雅黑" panose="020B0503020204020204" pitchFamily="34" charset="-122"/>
                  <a:ea typeface="微软雅黑" panose="020B0503020204020204" pitchFamily="34" charset="-122"/>
                </a:rPr>
                <a:t>配置文件管理难</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nvGrpSpPr>
            <p:cNvPr id="40" name="组合 39">
              <a:extLst>
                <a:ext uri="{FF2B5EF4-FFF2-40B4-BE49-F238E27FC236}">
                  <a16:creationId xmlns:a16="http://schemas.microsoft.com/office/drawing/2014/main" id="{1C571F0E-DA6B-8C63-0B41-BFEC92FD867C}"/>
                </a:ext>
              </a:extLst>
            </p:cNvPr>
            <p:cNvGrpSpPr/>
            <p:nvPr/>
          </p:nvGrpSpPr>
          <p:grpSpPr>
            <a:xfrm>
              <a:off x="7790168" y="1774441"/>
              <a:ext cx="2989713" cy="1274761"/>
              <a:chOff x="8848084" y="1274598"/>
              <a:chExt cx="2529328" cy="1372379"/>
            </a:xfrm>
          </p:grpSpPr>
          <p:sp>
            <p:nvSpPr>
              <p:cNvPr id="54" name="TextBox 76">
                <a:extLst>
                  <a:ext uri="{FF2B5EF4-FFF2-40B4-BE49-F238E27FC236}">
                    <a16:creationId xmlns:a16="http://schemas.microsoft.com/office/drawing/2014/main" id="{0264C12F-84FE-3D04-440B-310BEDACC296}"/>
                  </a:ext>
                </a:extLst>
              </p:cNvPr>
              <p:cNvSpPr txBox="1"/>
              <p:nvPr/>
            </p:nvSpPr>
            <p:spPr>
              <a:xfrm>
                <a:off x="9161220" y="1274598"/>
                <a:ext cx="1801648" cy="3967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ja-JP" altLang="en-US" sz="1100" dirty="0">
                    <a:solidFill>
                      <a:srgbClr val="C00000"/>
                    </a:solidFill>
                    <a:latin typeface="微软雅黑" panose="020B0503020204020204" pitchFamily="34" charset="-122"/>
                    <a:ea typeface="微软雅黑" panose="020B0503020204020204" pitchFamily="34" charset="-122"/>
                  </a:rPr>
                  <a:t>服务器</a:t>
                </a:r>
                <a:r>
                  <a:rPr lang="en-US" altLang="ja-JP" sz="1100" dirty="0">
                    <a:solidFill>
                      <a:srgbClr val="C00000"/>
                    </a:solidFill>
                    <a:latin typeface="微软雅黑" panose="020B0503020204020204" pitchFamily="34" charset="-122"/>
                    <a:ea typeface="微软雅黑" panose="020B0503020204020204" pitchFamily="34" charset="-122"/>
                  </a:rPr>
                  <a:t>URL</a:t>
                </a:r>
                <a:r>
                  <a:rPr lang="zh-CN" altLang="en-US" sz="1100" dirty="0">
                    <a:solidFill>
                      <a:srgbClr val="C00000"/>
                    </a:solidFill>
                    <a:latin typeface="微软雅黑" panose="020B0503020204020204" pitchFamily="34" charset="-122"/>
                    <a:ea typeface="微软雅黑" panose="020B0503020204020204" pitchFamily="34" charset="-122"/>
                  </a:rPr>
                  <a:t>管理困难</a:t>
                </a:r>
                <a:endParaRPr lang="en-US" altLang="ja-JP" sz="1100" dirty="0">
                  <a:solidFill>
                    <a:srgbClr val="C00000"/>
                  </a:solidFill>
                  <a:latin typeface="微软雅黑" panose="020B0503020204020204" pitchFamily="34" charset="-122"/>
                  <a:ea typeface="微软雅黑" panose="020B0503020204020204" pitchFamily="34" charset="-122"/>
                </a:endParaRPr>
              </a:p>
            </p:txBody>
          </p:sp>
          <p:sp>
            <p:nvSpPr>
              <p:cNvPr id="55" name="文本框 29">
                <a:extLst>
                  <a:ext uri="{FF2B5EF4-FFF2-40B4-BE49-F238E27FC236}">
                    <a16:creationId xmlns:a16="http://schemas.microsoft.com/office/drawing/2014/main" id="{1D4321AA-0112-774C-096F-452F2A84E121}"/>
                  </a:ext>
                </a:extLst>
              </p:cNvPr>
              <p:cNvSpPr txBox="1"/>
              <p:nvPr/>
            </p:nvSpPr>
            <p:spPr>
              <a:xfrm>
                <a:off x="8848084" y="1573333"/>
                <a:ext cx="2529328" cy="10736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i="0" dirty="0">
                    <a:solidFill>
                      <a:schemeClr val="tx1">
                        <a:lumMod val="65000"/>
                        <a:lumOff val="35000"/>
                      </a:schemeClr>
                    </a:solidFill>
                    <a:effectLst/>
                    <a:latin typeface="微软雅黑" panose="020B0503020204020204" pitchFamily="34" charset="-122"/>
                    <a:ea typeface="微软雅黑" panose="020B0503020204020204" pitchFamily="34" charset="-122"/>
                  </a:rPr>
                  <a:t>微服务部署在不同的地区，机房，服务器上，服务调用时，需要知道服务器具体的</a:t>
                </a:r>
                <a:r>
                  <a:rPr lang="en-US" altLang="zh-CN" sz="1000" i="0" dirty="0">
                    <a:solidFill>
                      <a:schemeClr val="tx1">
                        <a:lumMod val="65000"/>
                        <a:lumOff val="35000"/>
                      </a:schemeClr>
                    </a:solidFill>
                    <a:effectLst/>
                    <a:latin typeface="微软雅黑" panose="020B0503020204020204" pitchFamily="34" charset="-122"/>
                    <a:ea typeface="微软雅黑" panose="020B0503020204020204" pitchFamily="34" charset="-122"/>
                  </a:rPr>
                  <a:t>URL</a:t>
                </a:r>
                <a:r>
                  <a:rPr lang="zh-CN" altLang="en-US" sz="1000" i="0" dirty="0">
                    <a:solidFill>
                      <a:schemeClr val="tx1">
                        <a:lumMod val="65000"/>
                        <a:lumOff val="35000"/>
                      </a:schemeClr>
                    </a:solidFill>
                    <a:effectLst/>
                    <a:latin typeface="微软雅黑" panose="020B0503020204020204" pitchFamily="34" charset="-122"/>
                    <a:ea typeface="微软雅黑" panose="020B0503020204020204" pitchFamily="34" charset="-122"/>
                  </a:rPr>
                  <a:t>，</a:t>
                </a:r>
                <a:r>
                  <a:rPr lang="en-US" altLang="zh-CN" sz="1000" i="0" dirty="0">
                    <a:solidFill>
                      <a:schemeClr val="tx1">
                        <a:lumMod val="65000"/>
                        <a:lumOff val="35000"/>
                      </a:schemeClr>
                    </a:solidFill>
                    <a:effectLst/>
                    <a:latin typeface="微软雅黑" panose="020B0503020204020204" pitchFamily="34" charset="-122"/>
                    <a:ea typeface="微软雅黑" panose="020B0503020204020204" pitchFamily="34" charset="-122"/>
                  </a:rPr>
                  <a:t>URL</a:t>
                </a:r>
                <a:r>
                  <a:rPr lang="zh-CN" altLang="en-US" sz="1000" i="0" dirty="0">
                    <a:solidFill>
                      <a:schemeClr val="tx1">
                        <a:lumMod val="65000"/>
                        <a:lumOff val="35000"/>
                      </a:schemeClr>
                    </a:solidFill>
                    <a:effectLst/>
                    <a:latin typeface="微软雅黑" panose="020B0503020204020204" pitchFamily="34" charset="-122"/>
                    <a:ea typeface="微软雅黑" panose="020B0503020204020204" pitchFamily="34" charset="-122"/>
                  </a:rPr>
                  <a:t>的管理非常困难。</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1" name="组合 40">
              <a:extLst>
                <a:ext uri="{FF2B5EF4-FFF2-40B4-BE49-F238E27FC236}">
                  <a16:creationId xmlns:a16="http://schemas.microsoft.com/office/drawing/2014/main" id="{6D5A61E5-082C-4385-6BFE-D5DFEAD0D7B9}"/>
                </a:ext>
              </a:extLst>
            </p:cNvPr>
            <p:cNvGrpSpPr/>
            <p:nvPr/>
          </p:nvGrpSpPr>
          <p:grpSpPr>
            <a:xfrm>
              <a:off x="8361182" y="4524166"/>
              <a:ext cx="2798536" cy="1104700"/>
              <a:chOff x="8994760" y="3394518"/>
              <a:chExt cx="2367589" cy="1189298"/>
            </a:xfrm>
          </p:grpSpPr>
          <p:sp>
            <p:nvSpPr>
              <p:cNvPr id="52" name="TextBox 76">
                <a:extLst>
                  <a:ext uri="{FF2B5EF4-FFF2-40B4-BE49-F238E27FC236}">
                    <a16:creationId xmlns:a16="http://schemas.microsoft.com/office/drawing/2014/main" id="{89A9EC11-6A85-19B5-F9AD-57E8F3CC777A}"/>
                  </a:ext>
                </a:extLst>
              </p:cNvPr>
              <p:cNvSpPr txBox="1"/>
              <p:nvPr/>
            </p:nvSpPr>
            <p:spPr>
              <a:xfrm>
                <a:off x="8994760" y="3394518"/>
                <a:ext cx="2367589" cy="3967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dirty="0">
                    <a:solidFill>
                      <a:srgbClr val="C00000"/>
                    </a:solidFill>
                    <a:latin typeface="微软雅黑" panose="020B0503020204020204" pitchFamily="34" charset="-122"/>
                    <a:ea typeface="微软雅黑" panose="020B0503020204020204" pitchFamily="34" charset="-122"/>
                  </a:rPr>
                  <a:t>配置文件管理困难</a:t>
                </a:r>
              </a:p>
            </p:txBody>
          </p:sp>
          <p:sp>
            <p:nvSpPr>
              <p:cNvPr id="53" name="文本框 31">
                <a:extLst>
                  <a:ext uri="{FF2B5EF4-FFF2-40B4-BE49-F238E27FC236}">
                    <a16:creationId xmlns:a16="http://schemas.microsoft.com/office/drawing/2014/main" id="{C6A5A113-F6A0-D68E-FA91-07F46C741B1F}"/>
                  </a:ext>
                </a:extLst>
              </p:cNvPr>
              <p:cNvSpPr txBox="1"/>
              <p:nvPr/>
            </p:nvSpPr>
            <p:spPr>
              <a:xfrm>
                <a:off x="9191644" y="3743569"/>
                <a:ext cx="2170705" cy="84024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微服务部署在不同的服务器上，配置文件分散在不同服务器上，管理困难。</a:t>
                </a:r>
              </a:p>
            </p:txBody>
          </p:sp>
        </p:grpSp>
        <p:grpSp>
          <p:nvGrpSpPr>
            <p:cNvPr id="42" name="组合 41">
              <a:extLst>
                <a:ext uri="{FF2B5EF4-FFF2-40B4-BE49-F238E27FC236}">
                  <a16:creationId xmlns:a16="http://schemas.microsoft.com/office/drawing/2014/main" id="{242FF5B8-3990-0C1F-E106-A88C1D442B64}"/>
                </a:ext>
              </a:extLst>
            </p:cNvPr>
            <p:cNvGrpSpPr/>
            <p:nvPr/>
          </p:nvGrpSpPr>
          <p:grpSpPr>
            <a:xfrm>
              <a:off x="1532230" y="2159620"/>
              <a:ext cx="2450502" cy="1723794"/>
              <a:chOff x="1140753" y="1971340"/>
              <a:chExt cx="2073148" cy="1855795"/>
            </a:xfrm>
          </p:grpSpPr>
          <p:sp>
            <p:nvSpPr>
              <p:cNvPr id="50" name="TextBox 76">
                <a:extLst>
                  <a:ext uri="{FF2B5EF4-FFF2-40B4-BE49-F238E27FC236}">
                    <a16:creationId xmlns:a16="http://schemas.microsoft.com/office/drawing/2014/main" id="{BDAB8075-E1EB-8EF8-98BD-73C5A1BDE431}"/>
                  </a:ext>
                </a:extLst>
              </p:cNvPr>
              <p:cNvSpPr txBox="1"/>
              <p:nvPr/>
            </p:nvSpPr>
            <p:spPr>
              <a:xfrm>
                <a:off x="1530741" y="1971340"/>
                <a:ext cx="1324615" cy="3967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ja-JP" altLang="en-US" sz="1100" dirty="0">
                    <a:solidFill>
                      <a:srgbClr val="C00000"/>
                    </a:solidFill>
                    <a:latin typeface="微软雅黑" panose="020B0503020204020204" pitchFamily="34" charset="-122"/>
                    <a:ea typeface="微软雅黑" panose="020B0503020204020204" pitchFamily="34" charset="-122"/>
                  </a:rPr>
                  <a:t>复杂度高</a:t>
                </a:r>
              </a:p>
            </p:txBody>
          </p:sp>
          <p:sp>
            <p:nvSpPr>
              <p:cNvPr id="51" name="文本框 33">
                <a:extLst>
                  <a:ext uri="{FF2B5EF4-FFF2-40B4-BE49-F238E27FC236}">
                    <a16:creationId xmlns:a16="http://schemas.microsoft.com/office/drawing/2014/main" id="{3DDF57A4-C8BF-63D4-5BFC-608CD71603F0}"/>
                  </a:ext>
                </a:extLst>
              </p:cNvPr>
              <p:cNvSpPr txBox="1"/>
              <p:nvPr/>
            </p:nvSpPr>
            <p:spPr>
              <a:xfrm>
                <a:off x="1140753" y="2286691"/>
                <a:ext cx="2073148" cy="15404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微服务间通过</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REST</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RPC</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等形式交互，相对于</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Monolithic</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模式下的</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API</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形式，需要考虑被调用方故障、过载、消息丢失等各种异常情况，代码逻辑更加复杂。</a:t>
                </a:r>
              </a:p>
            </p:txBody>
          </p:sp>
        </p:grpSp>
        <p:grpSp>
          <p:nvGrpSpPr>
            <p:cNvPr id="43" name="组合 42">
              <a:extLst>
                <a:ext uri="{FF2B5EF4-FFF2-40B4-BE49-F238E27FC236}">
                  <a16:creationId xmlns:a16="http://schemas.microsoft.com/office/drawing/2014/main" id="{1A39D467-84F4-A40A-5208-DB00B9FCB388}"/>
                </a:ext>
              </a:extLst>
            </p:cNvPr>
            <p:cNvGrpSpPr/>
            <p:nvPr/>
          </p:nvGrpSpPr>
          <p:grpSpPr>
            <a:xfrm>
              <a:off x="1277418" y="4070369"/>
              <a:ext cx="2279089" cy="1954371"/>
              <a:chOff x="1370751" y="3482927"/>
              <a:chExt cx="1928131" cy="2104037"/>
            </a:xfrm>
          </p:grpSpPr>
          <p:sp>
            <p:nvSpPr>
              <p:cNvPr id="48" name="TextBox 76">
                <a:extLst>
                  <a:ext uri="{FF2B5EF4-FFF2-40B4-BE49-F238E27FC236}">
                    <a16:creationId xmlns:a16="http://schemas.microsoft.com/office/drawing/2014/main" id="{7F7EB3EB-6677-A128-95EF-3DB21CBE3988}"/>
                  </a:ext>
                </a:extLst>
              </p:cNvPr>
              <p:cNvSpPr txBox="1"/>
              <p:nvPr/>
            </p:nvSpPr>
            <p:spPr>
              <a:xfrm>
                <a:off x="1597777" y="3482927"/>
                <a:ext cx="1420333" cy="3967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ja-JP" altLang="en-US" sz="1100" dirty="0">
                    <a:solidFill>
                      <a:srgbClr val="C00000"/>
                    </a:solidFill>
                    <a:latin typeface="微软雅黑" panose="020B0503020204020204" pitchFamily="34" charset="-122"/>
                    <a:ea typeface="微软雅黑" panose="020B0503020204020204" pitchFamily="34" charset="-122"/>
                  </a:rPr>
                  <a:t>运维复杂</a:t>
                </a:r>
              </a:p>
            </p:txBody>
          </p:sp>
          <p:sp>
            <p:nvSpPr>
              <p:cNvPr id="49" name="文本框 35">
                <a:extLst>
                  <a:ext uri="{FF2B5EF4-FFF2-40B4-BE49-F238E27FC236}">
                    <a16:creationId xmlns:a16="http://schemas.microsoft.com/office/drawing/2014/main" id="{B5B2ECEC-355E-9B99-527E-5A0A1AA5776A}"/>
                  </a:ext>
                </a:extLst>
              </p:cNvPr>
              <p:cNvSpPr txBox="1"/>
              <p:nvPr/>
            </p:nvSpPr>
            <p:spPr>
              <a:xfrm>
                <a:off x="1370751" y="3813113"/>
                <a:ext cx="1928131" cy="177385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系统由多个独立运行的微服务构成，需要一个设计良好的监控系统对各个微服务的运行状态进行监控。运维人员需要对系统有细致的了解才对够更好的运维系统。</a:t>
                </a:r>
              </a:p>
            </p:txBody>
          </p:sp>
        </p:grpSp>
        <p:sp>
          <p:nvSpPr>
            <p:cNvPr id="44" name="Freeform 60">
              <a:extLst>
                <a:ext uri="{FF2B5EF4-FFF2-40B4-BE49-F238E27FC236}">
                  <a16:creationId xmlns:a16="http://schemas.microsoft.com/office/drawing/2014/main" id="{F7C4E239-3D04-C10E-80D5-0A653BD14578}"/>
                </a:ext>
              </a:extLst>
            </p:cNvPr>
            <p:cNvSpPr/>
            <p:nvPr/>
          </p:nvSpPr>
          <p:spPr bwMode="auto">
            <a:xfrm>
              <a:off x="6191222" y="2507830"/>
              <a:ext cx="1452888" cy="888604"/>
            </a:xfrm>
            <a:custGeom>
              <a:avLst/>
              <a:gdLst>
                <a:gd name="T0" fmla="*/ 0 w 72"/>
                <a:gd name="T1" fmla="*/ 969852 h 44"/>
                <a:gd name="T2" fmla="*/ 352673 w 72"/>
                <a:gd name="T3" fmla="*/ 749431 h 44"/>
                <a:gd name="T4" fmla="*/ 1234355 w 72"/>
                <a:gd name="T5" fmla="*/ 749431 h 44"/>
                <a:gd name="T6" fmla="*/ 1587028 w 72"/>
                <a:gd name="T7" fmla="*/ 396758 h 44"/>
                <a:gd name="T8" fmla="*/ 1587028 w 72"/>
                <a:gd name="T9" fmla="*/ 352673 h 44"/>
                <a:gd name="T10" fmla="*/ 1234355 w 72"/>
                <a:gd name="T11" fmla="*/ 0 h 44"/>
                <a:gd name="T12" fmla="*/ 352673 w 72"/>
                <a:gd name="T13" fmla="*/ 0 h 44"/>
                <a:gd name="T14" fmla="*/ 0 w 72"/>
                <a:gd name="T15" fmla="*/ 352673 h 44"/>
                <a:gd name="T16" fmla="*/ 0 w 72"/>
                <a:gd name="T17" fmla="*/ 969852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44">
                  <a:moveTo>
                    <a:pt x="0" y="44"/>
                  </a:moveTo>
                  <a:cubicBezTo>
                    <a:pt x="3" y="38"/>
                    <a:pt x="9" y="34"/>
                    <a:pt x="16" y="34"/>
                  </a:cubicBezTo>
                  <a:cubicBezTo>
                    <a:pt x="56" y="34"/>
                    <a:pt x="56" y="34"/>
                    <a:pt x="56" y="34"/>
                  </a:cubicBezTo>
                  <a:cubicBezTo>
                    <a:pt x="65" y="34"/>
                    <a:pt x="72" y="27"/>
                    <a:pt x="72" y="18"/>
                  </a:cubicBezTo>
                  <a:cubicBezTo>
                    <a:pt x="72" y="16"/>
                    <a:pt x="72" y="16"/>
                    <a:pt x="72" y="16"/>
                  </a:cubicBezTo>
                  <a:cubicBezTo>
                    <a:pt x="72" y="7"/>
                    <a:pt x="65" y="0"/>
                    <a:pt x="56" y="0"/>
                  </a:cubicBezTo>
                  <a:cubicBezTo>
                    <a:pt x="16" y="0"/>
                    <a:pt x="16" y="0"/>
                    <a:pt x="16" y="0"/>
                  </a:cubicBezTo>
                  <a:cubicBezTo>
                    <a:pt x="7" y="0"/>
                    <a:pt x="0" y="7"/>
                    <a:pt x="0" y="16"/>
                  </a:cubicBezTo>
                  <a:lnTo>
                    <a:pt x="0" y="44"/>
                  </a:lnTo>
                  <a:close/>
                </a:path>
              </a:pathLst>
            </a:custGeom>
            <a:solidFill>
              <a:schemeClr val="accent2">
                <a:lumMod val="40000"/>
                <a:lumOff val="60000"/>
              </a:schemeClr>
            </a:solidFill>
            <a:ln>
              <a:noFill/>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79ACD"/>
                </a:solidFill>
                <a:latin typeface="微软雅黑" panose="020B0503020204020204" pitchFamily="34" charset="-122"/>
                <a:ea typeface="微软雅黑" panose="020B0503020204020204" pitchFamily="34" charset="-122"/>
              </a:endParaRPr>
            </a:p>
          </p:txBody>
        </p:sp>
        <p:sp>
          <p:nvSpPr>
            <p:cNvPr id="45" name="TextBox 25">
              <a:extLst>
                <a:ext uri="{FF2B5EF4-FFF2-40B4-BE49-F238E27FC236}">
                  <a16:creationId xmlns:a16="http://schemas.microsoft.com/office/drawing/2014/main" id="{200088F0-4832-7203-E212-DA14C157560D}"/>
                </a:ext>
              </a:extLst>
            </p:cNvPr>
            <p:cNvSpPr txBox="1"/>
            <p:nvPr/>
          </p:nvSpPr>
          <p:spPr>
            <a:xfrm>
              <a:off x="6172535" y="2646807"/>
              <a:ext cx="1416983" cy="39023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ja-JP" sz="1200" b="1" dirty="0">
                  <a:solidFill>
                    <a:schemeClr val="bg1"/>
                  </a:solidFill>
                  <a:latin typeface="微软雅黑" panose="020B0503020204020204" pitchFamily="34" charset="-122"/>
                  <a:ea typeface="微软雅黑" panose="020B0503020204020204" pitchFamily="34" charset="-122"/>
                </a:rPr>
                <a:t>URL</a:t>
              </a:r>
              <a:r>
                <a:rPr lang="zh-CN" altLang="en-US" sz="1200" b="1" dirty="0">
                  <a:solidFill>
                    <a:schemeClr val="bg1"/>
                  </a:solidFill>
                  <a:latin typeface="微软雅黑" panose="020B0503020204020204" pitchFamily="34" charset="-122"/>
                  <a:ea typeface="微软雅黑" panose="020B0503020204020204" pitchFamily="34" charset="-122"/>
                </a:rPr>
                <a:t>管理难</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46" name="TextBox 76">
              <a:extLst>
                <a:ext uri="{FF2B5EF4-FFF2-40B4-BE49-F238E27FC236}">
                  <a16:creationId xmlns:a16="http://schemas.microsoft.com/office/drawing/2014/main" id="{EC32871D-CD32-8E8C-7138-CB25E4411776}"/>
                </a:ext>
              </a:extLst>
            </p:cNvPr>
            <p:cNvSpPr txBox="1"/>
            <p:nvPr/>
          </p:nvSpPr>
          <p:spPr>
            <a:xfrm>
              <a:off x="7981345" y="3155022"/>
              <a:ext cx="2798536" cy="3685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ja-JP" altLang="en-US" sz="1100" dirty="0">
                  <a:solidFill>
                    <a:srgbClr val="C00000"/>
                  </a:solidFill>
                  <a:latin typeface="微软雅黑" panose="020B0503020204020204" pitchFamily="34" charset="-122"/>
                  <a:ea typeface="微软雅黑" panose="020B0503020204020204" pitchFamily="34" charset="-122"/>
                </a:rPr>
                <a:t>事务一致性</a:t>
              </a:r>
            </a:p>
          </p:txBody>
        </p:sp>
        <p:sp>
          <p:nvSpPr>
            <p:cNvPr id="47" name="文本框 29">
              <a:extLst>
                <a:ext uri="{FF2B5EF4-FFF2-40B4-BE49-F238E27FC236}">
                  <a16:creationId xmlns:a16="http://schemas.microsoft.com/office/drawing/2014/main" id="{49D689EA-2F2B-D6AD-533C-75211D43E87E}"/>
                </a:ext>
              </a:extLst>
            </p:cNvPr>
            <p:cNvSpPr txBox="1"/>
            <p:nvPr/>
          </p:nvSpPr>
          <p:spPr>
            <a:xfrm>
              <a:off x="8007391" y="3455522"/>
              <a:ext cx="2844598" cy="7804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上游服务与下游服务同时更新不同的数据库，保证数据一致性成为难题。</a:t>
              </a:r>
            </a:p>
          </p:txBody>
        </p:sp>
      </p:grpSp>
    </p:spTree>
    <p:extLst>
      <p:ext uri="{BB962C8B-B14F-4D97-AF65-F5344CB8AC3E}">
        <p14:creationId xmlns:p14="http://schemas.microsoft.com/office/powerpoint/2010/main" val="101095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68622B4-1CB2-45F2-8569-411FFD4C5810}"/>
              </a:ext>
            </a:extLst>
          </p:cNvPr>
          <p:cNvSpPr>
            <a:spLocks noGrp="1"/>
          </p:cNvSpPr>
          <p:nvPr>
            <p:ph type="sldNum" sz="quarter" idx="12"/>
          </p:nvPr>
        </p:nvSpPr>
        <p:spPr/>
        <p:txBody>
          <a:bodyPr/>
          <a:lstStyle/>
          <a:p>
            <a:fld id="{4D029D89-7B63-4C94-AD4D-2E4D6BB83637}" type="slidenum">
              <a:rPr kumimoji="1" lang="ja-JP" altLang="en-US" smtClean="0">
                <a:latin typeface="微软雅黑" panose="020B0503020204020204" pitchFamily="34" charset="-122"/>
                <a:ea typeface="微软雅黑" panose="020B0503020204020204" pitchFamily="34" charset="-122"/>
              </a:rPr>
              <a:t>7</a:t>
            </a:fld>
            <a:endParaRPr kumimoji="1" lang="ja-JP" altLang="en-US">
              <a:latin typeface="微软雅黑" panose="020B0503020204020204" pitchFamily="34" charset="-122"/>
              <a:ea typeface="微软雅黑" panose="020B0503020204020204" pitchFamily="34" charset="-122"/>
            </a:endParaRPr>
          </a:p>
        </p:txBody>
      </p:sp>
      <p:graphicFrame>
        <p:nvGraphicFramePr>
          <p:cNvPr id="8" name="表格 3">
            <a:extLst>
              <a:ext uri="{FF2B5EF4-FFF2-40B4-BE49-F238E27FC236}">
                <a16:creationId xmlns:a16="http://schemas.microsoft.com/office/drawing/2014/main" id="{610D6A9C-2C03-40B7-A835-C53F4BEFA5E4}"/>
              </a:ext>
            </a:extLst>
          </p:cNvPr>
          <p:cNvGraphicFramePr>
            <a:graphicFrameLocks noGrp="1"/>
          </p:cNvGraphicFramePr>
          <p:nvPr>
            <p:extLst>
              <p:ext uri="{D42A27DB-BD31-4B8C-83A1-F6EECF244321}">
                <p14:modId xmlns:p14="http://schemas.microsoft.com/office/powerpoint/2010/main" val="3165955635"/>
              </p:ext>
            </p:extLst>
          </p:nvPr>
        </p:nvGraphicFramePr>
        <p:xfrm>
          <a:off x="4779816" y="1124591"/>
          <a:ext cx="3814169" cy="3401490"/>
        </p:xfrm>
        <a:graphic>
          <a:graphicData uri="http://schemas.openxmlformats.org/drawingml/2006/table">
            <a:tbl>
              <a:tblPr firstRow="1" bandRow="1">
                <a:tableStyleId>{F5AB1C69-6EDB-4FF4-983F-18BD219EF322}</a:tableStyleId>
              </a:tblPr>
              <a:tblGrid>
                <a:gridCol w="1287622">
                  <a:extLst>
                    <a:ext uri="{9D8B030D-6E8A-4147-A177-3AD203B41FA5}">
                      <a16:colId xmlns:a16="http://schemas.microsoft.com/office/drawing/2014/main" val="25590549"/>
                    </a:ext>
                  </a:extLst>
                </a:gridCol>
                <a:gridCol w="1239932">
                  <a:extLst>
                    <a:ext uri="{9D8B030D-6E8A-4147-A177-3AD203B41FA5}">
                      <a16:colId xmlns:a16="http://schemas.microsoft.com/office/drawing/2014/main" val="1993073000"/>
                    </a:ext>
                  </a:extLst>
                </a:gridCol>
                <a:gridCol w="1286615">
                  <a:extLst>
                    <a:ext uri="{9D8B030D-6E8A-4147-A177-3AD203B41FA5}">
                      <a16:colId xmlns:a16="http://schemas.microsoft.com/office/drawing/2014/main" val="3261298450"/>
                    </a:ext>
                  </a:extLst>
                </a:gridCol>
              </a:tblGrid>
              <a:tr h="442593">
                <a:tc>
                  <a:txBody>
                    <a:bodyPr/>
                    <a:lstStyle/>
                    <a:p>
                      <a:r>
                        <a:rPr lang="zh-CN" altLang="en-US" dirty="0">
                          <a:latin typeface="Meiryo UI" panose="020B0604030504040204" pitchFamily="34" charset="-128"/>
                          <a:ea typeface="Meiryo UI" panose="020B0604030504040204" pitchFamily="34" charset="-128"/>
                        </a:rPr>
                        <a:t>对比点</a:t>
                      </a:r>
                    </a:p>
                  </a:txBody>
                  <a:tcPr anchor="ctr"/>
                </a:tc>
                <a:tc>
                  <a:txBody>
                    <a:bodyPr/>
                    <a:lstStyle/>
                    <a:p>
                      <a:r>
                        <a:rPr lang="zh-CN" altLang="en-US" dirty="0">
                          <a:latin typeface="Meiryo UI" panose="020B0604030504040204" pitchFamily="34" charset="-128"/>
                          <a:ea typeface="Meiryo UI" panose="020B0604030504040204" pitchFamily="34" charset="-128"/>
                        </a:rPr>
                        <a:t>单体应用</a:t>
                      </a:r>
                    </a:p>
                  </a:txBody>
                  <a:tcPr anchor="ctr">
                    <a:solidFill>
                      <a:schemeClr val="bg2">
                        <a:lumMod val="50000"/>
                      </a:schemeClr>
                    </a:solidFill>
                  </a:tcPr>
                </a:tc>
                <a:tc>
                  <a:txBody>
                    <a:bodyPr/>
                    <a:lstStyle/>
                    <a:p>
                      <a:r>
                        <a:rPr lang="zh-CN" altLang="en-US" dirty="0">
                          <a:latin typeface="Meiryo UI" panose="020B0604030504040204" pitchFamily="34" charset="-128"/>
                          <a:ea typeface="Meiryo UI" panose="020B0604030504040204" pitchFamily="34" charset="-128"/>
                        </a:rPr>
                        <a:t>微服务</a:t>
                      </a:r>
                    </a:p>
                  </a:txBody>
                  <a:tcPr anchor="ctr"/>
                </a:tc>
                <a:extLst>
                  <a:ext uri="{0D108BD9-81ED-4DB2-BD59-A6C34878D82A}">
                    <a16:rowId xmlns:a16="http://schemas.microsoft.com/office/drawing/2014/main" val="1910120147"/>
                  </a:ext>
                </a:extLst>
              </a:tr>
              <a:tr h="366469">
                <a:tc>
                  <a:txBody>
                    <a:bodyPr/>
                    <a:lstStyle/>
                    <a:p>
                      <a:r>
                        <a:rPr lang="zh-CN" altLang="en-US" dirty="0">
                          <a:latin typeface="Meiryo UI" panose="020B0604030504040204" pitchFamily="34" charset="-128"/>
                          <a:ea typeface="Meiryo UI" panose="020B0604030504040204" pitchFamily="34" charset="-128"/>
                        </a:rPr>
                        <a:t>开发</a:t>
                      </a:r>
                      <a:endParaRPr lang="en-US" altLang="ja-JP" dirty="0">
                        <a:latin typeface="Meiryo UI" panose="020B0604030504040204" pitchFamily="34" charset="-128"/>
                        <a:ea typeface="Meiryo UI" panose="020B0604030504040204" pitchFamily="34" charset="-128"/>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latin typeface="Meiryo UI" panose="020B0604030504040204" pitchFamily="34" charset="-128"/>
                          <a:ea typeface="Meiryo UI" panose="020B0604030504040204" pitchFamily="34" charset="-128"/>
                        </a:rPr>
                        <a:t>简单</a:t>
                      </a:r>
                    </a:p>
                  </a:txBody>
                  <a:tcPr anchor="ctr">
                    <a:solidFill>
                      <a:schemeClr val="bg2">
                        <a:lumMod val="9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latin typeface="Meiryo UI" panose="020B0604030504040204" pitchFamily="34" charset="-128"/>
                          <a:ea typeface="Meiryo UI" panose="020B0604030504040204" pitchFamily="34" charset="-128"/>
                        </a:rPr>
                        <a:t>中等</a:t>
                      </a:r>
                    </a:p>
                  </a:txBody>
                  <a:tcPr anchor="ctr"/>
                </a:tc>
                <a:extLst>
                  <a:ext uri="{0D108BD9-81ED-4DB2-BD59-A6C34878D82A}">
                    <a16:rowId xmlns:a16="http://schemas.microsoft.com/office/drawing/2014/main" val="3430462029"/>
                  </a:ext>
                </a:extLst>
              </a:tr>
              <a:tr h="366469">
                <a:tc>
                  <a:txBody>
                    <a:bodyPr/>
                    <a:lstStyle/>
                    <a:p>
                      <a:r>
                        <a:rPr lang="zh-CN" altLang="en-US" dirty="0">
                          <a:latin typeface="Meiryo UI" panose="020B0604030504040204" pitchFamily="34" charset="-128"/>
                          <a:ea typeface="Meiryo UI" panose="020B0604030504040204" pitchFamily="34" charset="-128"/>
                        </a:rPr>
                        <a:t>部署</a:t>
                      </a:r>
                      <a:endParaRPr lang="ja-JP" altLang="en-US" dirty="0">
                        <a:latin typeface="Meiryo UI" panose="020B0604030504040204" pitchFamily="34" charset="-128"/>
                        <a:ea typeface="Meiryo UI" panose="020B0604030504040204" pitchFamily="34" charset="-128"/>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latin typeface="Meiryo UI" panose="020B0604030504040204" pitchFamily="34" charset="-128"/>
                          <a:ea typeface="Meiryo UI" panose="020B0604030504040204" pitchFamily="34" charset="-128"/>
                        </a:rPr>
                        <a:t>非常简单</a:t>
                      </a:r>
                    </a:p>
                  </a:txBody>
                  <a:tcPr anchor="ctr">
                    <a:solidFill>
                      <a:schemeClr val="bg2">
                        <a:lumMod val="9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latin typeface="Meiryo UI" panose="020B0604030504040204" pitchFamily="34" charset="-128"/>
                          <a:ea typeface="Meiryo UI" panose="020B0604030504040204" pitchFamily="34" charset="-128"/>
                        </a:rPr>
                        <a:t>简单</a:t>
                      </a:r>
                    </a:p>
                  </a:txBody>
                  <a:tcPr anchor="ctr"/>
                </a:tc>
                <a:extLst>
                  <a:ext uri="{0D108BD9-81ED-4DB2-BD59-A6C34878D82A}">
                    <a16:rowId xmlns:a16="http://schemas.microsoft.com/office/drawing/2014/main" val="2127873530"/>
                  </a:ext>
                </a:extLst>
              </a:tr>
              <a:tr h="36646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latin typeface="Meiryo UI" panose="020B0604030504040204" pitchFamily="34" charset="-128"/>
                          <a:ea typeface="Meiryo UI" panose="020B0604030504040204" pitchFamily="34" charset="-128"/>
                        </a:rPr>
                        <a:t>功能复用</a:t>
                      </a:r>
                      <a:endParaRPr lang="ja-JP" altLang="en-US" dirty="0">
                        <a:latin typeface="Meiryo UI" panose="020B0604030504040204" pitchFamily="34" charset="-128"/>
                        <a:ea typeface="Meiryo UI" panose="020B0604030504040204" pitchFamily="34" charset="-128"/>
                      </a:endParaRPr>
                    </a:p>
                  </a:txBody>
                  <a:tcPr anchor="ctr"/>
                </a:tc>
                <a:tc>
                  <a:txBody>
                    <a:bodyPr/>
                    <a:lstStyle/>
                    <a:p>
                      <a:r>
                        <a:rPr lang="zh-CN" altLang="en-US" dirty="0">
                          <a:solidFill>
                            <a:srgbClr val="FF0000"/>
                          </a:solidFill>
                          <a:latin typeface="Meiryo UI" panose="020B0604030504040204" pitchFamily="34" charset="-128"/>
                          <a:ea typeface="Meiryo UI" panose="020B0604030504040204" pitchFamily="34" charset="-128"/>
                        </a:rPr>
                        <a:t>不可</a:t>
                      </a:r>
                      <a:endParaRPr lang="en-US" altLang="ja-JP" dirty="0">
                        <a:solidFill>
                          <a:srgbClr val="FF0000"/>
                        </a:solidFill>
                        <a:latin typeface="Meiryo UI" panose="020B0604030504040204" pitchFamily="34" charset="-128"/>
                        <a:ea typeface="Meiryo UI" panose="020B0604030504040204" pitchFamily="34" charset="-128"/>
                      </a:endParaRPr>
                    </a:p>
                  </a:txBody>
                  <a:tcPr anchor="ctr">
                    <a:solidFill>
                      <a:schemeClr val="bg2">
                        <a:lumMod val="9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latin typeface="Meiryo UI" panose="020B0604030504040204" pitchFamily="34" charset="-128"/>
                          <a:ea typeface="Meiryo UI" panose="020B0604030504040204" pitchFamily="34" charset="-128"/>
                        </a:rPr>
                        <a:t>可</a:t>
                      </a:r>
                    </a:p>
                  </a:txBody>
                  <a:tcPr anchor="ctr"/>
                </a:tc>
                <a:extLst>
                  <a:ext uri="{0D108BD9-81ED-4DB2-BD59-A6C34878D82A}">
                    <a16:rowId xmlns:a16="http://schemas.microsoft.com/office/drawing/2014/main" val="532472444"/>
                  </a:ext>
                </a:extLst>
              </a:tr>
              <a:tr h="393614">
                <a:tc>
                  <a:txBody>
                    <a:bodyPr/>
                    <a:lstStyle/>
                    <a:p>
                      <a:r>
                        <a:rPr lang="zh-CN" altLang="en-US" dirty="0">
                          <a:latin typeface="Meiryo UI" panose="020B0604030504040204" pitchFamily="34" charset="-128"/>
                          <a:ea typeface="Meiryo UI" panose="020B0604030504040204" pitchFamily="34" charset="-128"/>
                        </a:rPr>
                        <a:t>持续部署</a:t>
                      </a:r>
                    </a:p>
                  </a:txBody>
                  <a:tcPr anchor="ctr"/>
                </a:tc>
                <a:tc>
                  <a:txBody>
                    <a:bodyPr/>
                    <a:lstStyle/>
                    <a:p>
                      <a:r>
                        <a:rPr lang="zh-CN" altLang="en-US" dirty="0">
                          <a:solidFill>
                            <a:srgbClr val="FF0000"/>
                          </a:solidFill>
                          <a:latin typeface="Meiryo UI" panose="020B0604030504040204" pitchFamily="34" charset="-128"/>
                          <a:ea typeface="Meiryo UI" panose="020B0604030504040204" pitchFamily="34" charset="-128"/>
                        </a:rPr>
                        <a:t>不可</a:t>
                      </a:r>
                      <a:endParaRPr lang="ja-JP" altLang="en-US" dirty="0">
                        <a:solidFill>
                          <a:srgbClr val="FF0000"/>
                        </a:solidFill>
                        <a:latin typeface="Meiryo UI" panose="020B0604030504040204" pitchFamily="34" charset="-128"/>
                        <a:ea typeface="Meiryo UI" panose="020B0604030504040204" pitchFamily="34" charset="-128"/>
                      </a:endParaRPr>
                    </a:p>
                  </a:txBody>
                  <a:tcPr anchor="ctr">
                    <a:solidFill>
                      <a:schemeClr val="bg2">
                        <a:lumMod val="9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latin typeface="Meiryo UI" panose="020B0604030504040204" pitchFamily="34" charset="-128"/>
                          <a:ea typeface="Meiryo UI" panose="020B0604030504040204" pitchFamily="34" charset="-128"/>
                        </a:rPr>
                        <a:t>可</a:t>
                      </a:r>
                    </a:p>
                  </a:txBody>
                  <a:tcPr anchor="ctr"/>
                </a:tc>
                <a:extLst>
                  <a:ext uri="{0D108BD9-81ED-4DB2-BD59-A6C34878D82A}">
                    <a16:rowId xmlns:a16="http://schemas.microsoft.com/office/drawing/2014/main" val="2462582068"/>
                  </a:ext>
                </a:extLst>
              </a:tr>
              <a:tr h="366469">
                <a:tc>
                  <a:txBody>
                    <a:bodyPr/>
                    <a:lstStyle/>
                    <a:p>
                      <a:r>
                        <a:rPr lang="zh-CN" altLang="en-US" dirty="0">
                          <a:latin typeface="Meiryo UI" panose="020B0604030504040204" pitchFamily="34" charset="-128"/>
                          <a:ea typeface="Meiryo UI" panose="020B0604030504040204" pitchFamily="34" charset="-128"/>
                        </a:rPr>
                        <a:t>扩展性</a:t>
                      </a:r>
                      <a:endParaRPr lang="ja-JP" altLang="en-US" dirty="0">
                        <a:latin typeface="Meiryo UI" panose="020B0604030504040204" pitchFamily="34" charset="-128"/>
                        <a:ea typeface="Meiryo UI" panose="020B0604030504040204" pitchFamily="34" charset="-128"/>
                      </a:endParaRPr>
                    </a:p>
                  </a:txBody>
                  <a:tcPr anchor="ctr"/>
                </a:tc>
                <a:tc>
                  <a:txBody>
                    <a:bodyPr/>
                    <a:lstStyle/>
                    <a:p>
                      <a:r>
                        <a:rPr lang="zh-CN" altLang="en-US" dirty="0">
                          <a:solidFill>
                            <a:srgbClr val="FF0000"/>
                          </a:solidFill>
                          <a:latin typeface="Meiryo UI" panose="020B0604030504040204" pitchFamily="34" charset="-128"/>
                          <a:ea typeface="Meiryo UI" panose="020B0604030504040204" pitchFamily="34" charset="-128"/>
                        </a:rPr>
                        <a:t>差</a:t>
                      </a:r>
                      <a:endParaRPr lang="ja-JP" altLang="en-US" dirty="0">
                        <a:solidFill>
                          <a:srgbClr val="FF0000"/>
                        </a:solidFill>
                        <a:latin typeface="Meiryo UI" panose="020B0604030504040204" pitchFamily="34" charset="-128"/>
                        <a:ea typeface="Meiryo UI" panose="020B0604030504040204" pitchFamily="34" charset="-128"/>
                      </a:endParaRPr>
                    </a:p>
                  </a:txBody>
                  <a:tcPr anchor="ctr">
                    <a:solidFill>
                      <a:schemeClr val="bg2">
                        <a:lumMod val="9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latin typeface="Meiryo UI" panose="020B0604030504040204" pitchFamily="34" charset="-128"/>
                          <a:ea typeface="Meiryo UI" panose="020B0604030504040204" pitchFamily="34" charset="-128"/>
                        </a:rPr>
                        <a:t>强</a:t>
                      </a:r>
                      <a:endParaRPr lang="ja-JP" altLang="en-US" dirty="0">
                        <a:latin typeface="Meiryo UI" panose="020B0604030504040204" pitchFamily="34" charset="-128"/>
                        <a:ea typeface="Meiryo UI" panose="020B0604030504040204" pitchFamily="34" charset="-128"/>
                      </a:endParaRPr>
                    </a:p>
                  </a:txBody>
                  <a:tcPr anchor="ctr"/>
                </a:tc>
                <a:extLst>
                  <a:ext uri="{0D108BD9-81ED-4DB2-BD59-A6C34878D82A}">
                    <a16:rowId xmlns:a16="http://schemas.microsoft.com/office/drawing/2014/main" val="1021211125"/>
                  </a:ext>
                </a:extLst>
              </a:tr>
              <a:tr h="36646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latin typeface="Meiryo UI" panose="020B0604030504040204" pitchFamily="34" charset="-128"/>
                          <a:ea typeface="Meiryo UI" panose="020B0604030504040204" pitchFamily="34" charset="-128"/>
                        </a:rPr>
                        <a:t>可用性</a:t>
                      </a:r>
                      <a:endParaRPr lang="ja-JP" altLang="en-US" dirty="0">
                        <a:latin typeface="Meiryo UI" panose="020B0604030504040204" pitchFamily="34" charset="-128"/>
                        <a:ea typeface="Meiryo UI" panose="020B0604030504040204" pitchFamily="34" charset="-128"/>
                      </a:endParaRPr>
                    </a:p>
                  </a:txBody>
                  <a:tcPr anchor="ctr"/>
                </a:tc>
                <a:tc>
                  <a:txBody>
                    <a:bodyPr/>
                    <a:lstStyle/>
                    <a:p>
                      <a:r>
                        <a:rPr lang="zh-CN" altLang="en-US" dirty="0">
                          <a:solidFill>
                            <a:srgbClr val="FF0000"/>
                          </a:solidFill>
                          <a:latin typeface="Meiryo UI" panose="020B0604030504040204" pitchFamily="34" charset="-128"/>
                          <a:ea typeface="Meiryo UI" panose="020B0604030504040204" pitchFamily="34" charset="-128"/>
                        </a:rPr>
                        <a:t>低</a:t>
                      </a:r>
                    </a:p>
                  </a:txBody>
                  <a:tcPr anchor="ctr">
                    <a:solidFill>
                      <a:schemeClr val="bg2">
                        <a:lumMod val="9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latin typeface="Meiryo UI" panose="020B0604030504040204" pitchFamily="34" charset="-128"/>
                          <a:ea typeface="Meiryo UI" panose="020B0604030504040204" pitchFamily="34" charset="-128"/>
                        </a:rPr>
                        <a:t>高</a:t>
                      </a:r>
                      <a:endParaRPr lang="ja-JP" altLang="en-US" dirty="0">
                        <a:latin typeface="Meiryo UI" panose="020B0604030504040204" pitchFamily="34" charset="-128"/>
                        <a:ea typeface="Meiryo UI" panose="020B0604030504040204" pitchFamily="34" charset="-128"/>
                      </a:endParaRPr>
                    </a:p>
                  </a:txBody>
                  <a:tcPr anchor="ctr"/>
                </a:tc>
                <a:extLst>
                  <a:ext uri="{0D108BD9-81ED-4DB2-BD59-A6C34878D82A}">
                    <a16:rowId xmlns:a16="http://schemas.microsoft.com/office/drawing/2014/main" val="4152633773"/>
                  </a:ext>
                </a:extLst>
              </a:tr>
              <a:tr h="36646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latin typeface="Meiryo UI" panose="020B0604030504040204" pitchFamily="34" charset="-128"/>
                          <a:ea typeface="Meiryo UI" panose="020B0604030504040204" pitchFamily="34" charset="-128"/>
                        </a:rPr>
                        <a:t>可靠性</a:t>
                      </a:r>
                      <a:endParaRPr lang="ja-JP" altLang="en-US" dirty="0">
                        <a:latin typeface="Meiryo UI" panose="020B0604030504040204" pitchFamily="34" charset="-128"/>
                        <a:ea typeface="Meiryo UI" panose="020B0604030504040204" pitchFamily="34" charset="-128"/>
                      </a:endParaRPr>
                    </a:p>
                  </a:txBody>
                  <a:tcPr anchor="ctr"/>
                </a:tc>
                <a:tc>
                  <a:txBody>
                    <a:bodyPr/>
                    <a:lstStyle/>
                    <a:p>
                      <a:r>
                        <a:rPr lang="zh-CN" altLang="en-US" dirty="0">
                          <a:solidFill>
                            <a:srgbClr val="FF0000"/>
                          </a:solidFill>
                          <a:latin typeface="Meiryo UI" panose="020B0604030504040204" pitchFamily="34" charset="-128"/>
                          <a:ea typeface="Meiryo UI" panose="020B0604030504040204" pitchFamily="34" charset="-128"/>
                        </a:rPr>
                        <a:t>低</a:t>
                      </a:r>
                    </a:p>
                  </a:txBody>
                  <a:tcPr anchor="ctr">
                    <a:solidFill>
                      <a:schemeClr val="bg2">
                        <a:lumMod val="9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latin typeface="Meiryo UI" panose="020B0604030504040204" pitchFamily="34" charset="-128"/>
                          <a:ea typeface="Meiryo UI" panose="020B0604030504040204" pitchFamily="34" charset="-128"/>
                        </a:rPr>
                        <a:t>高</a:t>
                      </a:r>
                      <a:endParaRPr lang="ja-JP" altLang="en-US" dirty="0">
                        <a:latin typeface="Meiryo UI" panose="020B0604030504040204" pitchFamily="34" charset="-128"/>
                        <a:ea typeface="Meiryo UI" panose="020B0604030504040204" pitchFamily="34" charset="-128"/>
                      </a:endParaRPr>
                    </a:p>
                  </a:txBody>
                  <a:tcPr anchor="ctr"/>
                </a:tc>
                <a:extLst>
                  <a:ext uri="{0D108BD9-81ED-4DB2-BD59-A6C34878D82A}">
                    <a16:rowId xmlns:a16="http://schemas.microsoft.com/office/drawing/2014/main" val="1992608290"/>
                  </a:ext>
                </a:extLst>
              </a:tr>
              <a:tr h="36646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latin typeface="Meiryo UI" panose="020B0604030504040204" pitchFamily="34" charset="-128"/>
                          <a:ea typeface="Meiryo UI" panose="020B0604030504040204" pitchFamily="34" charset="-128"/>
                        </a:rPr>
                        <a:t>维护</a:t>
                      </a:r>
                    </a:p>
                  </a:txBody>
                  <a:tcPr anchor="ctr"/>
                </a:tc>
                <a:tc>
                  <a:txBody>
                    <a:bodyPr/>
                    <a:lstStyle/>
                    <a:p>
                      <a:r>
                        <a:rPr lang="zh-CN" altLang="en-US" dirty="0">
                          <a:latin typeface="Meiryo UI" panose="020B0604030504040204" pitchFamily="34" charset="-128"/>
                          <a:ea typeface="Meiryo UI" panose="020B0604030504040204" pitchFamily="34" charset="-128"/>
                        </a:rPr>
                        <a:t>简单</a:t>
                      </a:r>
                    </a:p>
                  </a:txBody>
                  <a:tcPr anchor="ctr">
                    <a:solidFill>
                      <a:schemeClr val="bg2">
                        <a:lumMod val="90000"/>
                      </a:schemeClr>
                    </a:solidFill>
                  </a:tcPr>
                </a:tc>
                <a:tc>
                  <a:txBody>
                    <a:bodyPr/>
                    <a:lstStyle/>
                    <a:p>
                      <a:r>
                        <a:rPr lang="zh-CN" altLang="en-US" dirty="0">
                          <a:latin typeface="Meiryo UI" panose="020B0604030504040204" pitchFamily="34" charset="-128"/>
                          <a:ea typeface="Meiryo UI" panose="020B0604030504040204" pitchFamily="34" charset="-128"/>
                        </a:rPr>
                        <a:t>相对简单</a:t>
                      </a:r>
                    </a:p>
                  </a:txBody>
                  <a:tcPr anchor="ctr"/>
                </a:tc>
                <a:extLst>
                  <a:ext uri="{0D108BD9-81ED-4DB2-BD59-A6C34878D82A}">
                    <a16:rowId xmlns:a16="http://schemas.microsoft.com/office/drawing/2014/main" val="2342675104"/>
                  </a:ext>
                </a:extLst>
              </a:tr>
            </a:tbl>
          </a:graphicData>
        </a:graphic>
      </p:graphicFrame>
      <p:sp>
        <p:nvSpPr>
          <p:cNvPr id="9" name="object 3">
            <a:extLst>
              <a:ext uri="{FF2B5EF4-FFF2-40B4-BE49-F238E27FC236}">
                <a16:creationId xmlns:a16="http://schemas.microsoft.com/office/drawing/2014/main" id="{9CEB4DD7-8A5B-404D-967B-6861F20D112A}"/>
              </a:ext>
            </a:extLst>
          </p:cNvPr>
          <p:cNvSpPr txBox="1"/>
          <p:nvPr/>
        </p:nvSpPr>
        <p:spPr>
          <a:xfrm>
            <a:off x="725669" y="1205116"/>
            <a:ext cx="3756276" cy="3240439"/>
          </a:xfrm>
          <a:prstGeom prst="rect">
            <a:avLst/>
          </a:prstGeom>
        </p:spPr>
        <p:txBody>
          <a:bodyPr vert="horz" wrap="square" lIns="0" tIns="0" rIns="0" bIns="0" rtlCol="0">
            <a:spAutoFit/>
          </a:bodyPr>
          <a:lstStyle/>
          <a:p>
            <a:pPr>
              <a:lnSpc>
                <a:spcPct val="20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单体应用相对于微服务</a:t>
            </a:r>
            <a:r>
              <a:rPr lang="ja-JP" altLang="en-US" b="0" i="0" dirty="0">
                <a:solidFill>
                  <a:schemeClr val="tx1">
                    <a:lumMod val="65000"/>
                    <a:lumOff val="35000"/>
                  </a:schemeClr>
                </a:solidFill>
                <a:effectLst/>
                <a:latin typeface="微软雅黑" panose="020B0503020204020204" pitchFamily="34" charset="-122"/>
                <a:ea typeface="微软雅黑" panose="020B0503020204020204" pitchFamily="34" charset="-122"/>
              </a:rPr>
              <a:t>、</a:t>
            </a:r>
            <a:r>
              <a:rPr lang="zh-CN" altLang="en-US" b="0" i="0" dirty="0">
                <a:solidFill>
                  <a:schemeClr val="tx1">
                    <a:lumMod val="65000"/>
                    <a:lumOff val="35000"/>
                  </a:schemeClr>
                </a:solidFill>
                <a:effectLst/>
                <a:latin typeface="微软雅黑" panose="020B0503020204020204" pitchFamily="34" charset="-122"/>
                <a:ea typeface="微软雅黑" panose="020B0503020204020204" pitchFamily="34" charset="-122"/>
              </a:rPr>
              <a:t>在开发</a:t>
            </a:r>
            <a:r>
              <a:rPr lang="ja-JP" altLang="en-US" b="0" i="0" dirty="0">
                <a:solidFill>
                  <a:schemeClr val="tx1">
                    <a:lumMod val="65000"/>
                    <a:lumOff val="35000"/>
                  </a:schemeClr>
                </a:solidFill>
                <a:effectLst/>
                <a:latin typeface="微软雅黑" panose="020B0503020204020204" pitchFamily="34" charset="-122"/>
                <a:ea typeface="微软雅黑" panose="020B0503020204020204" pitchFamily="34" charset="-122"/>
              </a:rPr>
              <a:t>、</a:t>
            </a:r>
            <a:r>
              <a:rPr lang="zh-CN" altLang="en-US" b="0" i="0" dirty="0">
                <a:solidFill>
                  <a:schemeClr val="tx1">
                    <a:lumMod val="65000"/>
                    <a:lumOff val="35000"/>
                  </a:schemeClr>
                </a:solidFill>
                <a:effectLst/>
                <a:latin typeface="微软雅黑" panose="020B0503020204020204" pitchFamily="34" charset="-122"/>
                <a:ea typeface="微软雅黑" panose="020B0503020204020204" pitchFamily="34" charset="-122"/>
              </a:rPr>
              <a:t>部署等方面非常</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简单</a:t>
            </a:r>
            <a:r>
              <a:rPr lang="ja-JP" altLang="en-US" b="0" i="0" dirty="0">
                <a:solidFill>
                  <a:schemeClr val="tx1">
                    <a:lumMod val="65000"/>
                    <a:lumOff val="35000"/>
                  </a:schemeClr>
                </a:solidFill>
                <a:effectLst/>
                <a:latin typeface="微软雅黑" panose="020B0503020204020204" pitchFamily="34" charset="-122"/>
                <a:ea typeface="微软雅黑" panose="020B0503020204020204" pitchFamily="34" charset="-122"/>
              </a:rPr>
              <a:t>、</a:t>
            </a:r>
            <a:r>
              <a:rPr lang="zh-CN" altLang="en-US" b="0" i="0" dirty="0">
                <a:solidFill>
                  <a:schemeClr val="tx1">
                    <a:lumMod val="65000"/>
                    <a:lumOff val="35000"/>
                  </a:schemeClr>
                </a:solidFill>
                <a:effectLst/>
                <a:latin typeface="微软雅黑" panose="020B0503020204020204" pitchFamily="34" charset="-122"/>
                <a:ea typeface="微软雅黑" panose="020B0503020204020204" pitchFamily="34" charset="-122"/>
              </a:rPr>
              <a:t>但是在稳定性和扩展性方面明显不足</a:t>
            </a:r>
            <a:r>
              <a:rPr lang="ja-JP" altLang="en-US" b="0" i="0" dirty="0">
                <a:solidFill>
                  <a:schemeClr val="tx1">
                    <a:lumMod val="65000"/>
                    <a:lumOff val="35000"/>
                  </a:schemeClr>
                </a:solidFill>
                <a:effectLst/>
                <a:latin typeface="微软雅黑" panose="020B0503020204020204" pitchFamily="34" charset="-122"/>
                <a:ea typeface="微软雅黑" panose="020B0503020204020204" pitchFamily="34" charset="-122"/>
              </a:rPr>
              <a:t>、</a:t>
            </a:r>
            <a:r>
              <a:rPr lang="zh-CN" altLang="en-US" b="0" i="0" dirty="0">
                <a:solidFill>
                  <a:schemeClr val="tx1">
                    <a:lumMod val="65000"/>
                    <a:lumOff val="35000"/>
                  </a:schemeClr>
                </a:solidFill>
                <a:effectLst/>
                <a:latin typeface="微软雅黑" panose="020B0503020204020204" pitchFamily="34" charset="-122"/>
                <a:ea typeface="微软雅黑" panose="020B0503020204020204" pitchFamily="34" charset="-122"/>
              </a:rPr>
              <a:t>当某个功能出现问题，或需要升级的时候，会影响整个系统无法使用。而微服务可以实现快速迭代和持续部署。</a:t>
            </a:r>
            <a:endParaRPr lang="en-US" altLang="ja-JP" b="0" i="0" dirty="0">
              <a:solidFill>
                <a:schemeClr val="tx1">
                  <a:lumMod val="65000"/>
                  <a:lumOff val="35000"/>
                </a:schemeClr>
              </a:solidFill>
              <a:effectLst/>
              <a:latin typeface="微软雅黑" panose="020B0503020204020204" pitchFamily="34" charset="-122"/>
              <a:ea typeface="微软雅黑" panose="020B0503020204020204" pitchFamily="34" charset="-122"/>
            </a:endParaRPr>
          </a:p>
        </p:txBody>
      </p:sp>
      <p:sp>
        <p:nvSpPr>
          <p:cNvPr id="10" name="文本占位符 4">
            <a:extLst>
              <a:ext uri="{FF2B5EF4-FFF2-40B4-BE49-F238E27FC236}">
                <a16:creationId xmlns:a16="http://schemas.microsoft.com/office/drawing/2014/main" id="{08C0CF25-0F68-4303-A5B6-6DD440C762BF}"/>
              </a:ext>
            </a:extLst>
          </p:cNvPr>
          <p:cNvSpPr txBox="1">
            <a:spLocks/>
          </p:cNvSpPr>
          <p:nvPr/>
        </p:nvSpPr>
        <p:spPr>
          <a:xfrm>
            <a:off x="278258" y="851832"/>
            <a:ext cx="1584176" cy="417587"/>
          </a:xfrm>
          <a:prstGeom prst="rect">
            <a:avLst/>
          </a:prstGeom>
        </p:spPr>
        <p:txBody>
          <a:bodyPr anchor="ctr">
            <a:normAutofit lnSpcReduction="10000"/>
          </a:bodyPr>
          <a:lstStyle>
            <a:lvl1pPr marL="171450" indent="-216000" algn="l" defTabSz="685800" rtl="0" eaLnBrk="1" latinLnBrk="0" hangingPunct="1">
              <a:lnSpc>
                <a:spcPct val="90000"/>
              </a:lnSpc>
              <a:spcBef>
                <a:spcPts val="0"/>
              </a:spcBef>
              <a:spcAft>
                <a:spcPts val="600"/>
              </a:spcAft>
              <a:buClr>
                <a:schemeClr val="accent1"/>
              </a:buClr>
              <a:buSzPct val="130000"/>
              <a:buFont typeface="Tahoma" panose="020B0604030504040204" pitchFamily="34" charset="0"/>
              <a:buChar char="○"/>
              <a:defRPr kumimoji="1" sz="2400" kern="1200">
                <a:solidFill>
                  <a:schemeClr val="tx1"/>
                </a:solidFill>
                <a:latin typeface="+mn-lt"/>
                <a:ea typeface="+mn-ea"/>
                <a:cs typeface="+mn-cs"/>
              </a:defRPr>
            </a:lvl1pPr>
            <a:lvl2pPr marL="514350" indent="-171450" algn="l" defTabSz="685800" rtl="0" eaLnBrk="1" latinLnBrk="0" hangingPunct="1">
              <a:lnSpc>
                <a:spcPct val="90000"/>
              </a:lnSpc>
              <a:spcBef>
                <a:spcPts val="0"/>
              </a:spcBef>
              <a:spcAft>
                <a:spcPts val="600"/>
              </a:spcAft>
              <a:buClr>
                <a:schemeClr val="accent3"/>
              </a:buClr>
              <a:buSzPct val="130000"/>
              <a:buFont typeface="Tahoma" panose="020B0604030504040204" pitchFamily="34" charset="0"/>
              <a:buChar char="○"/>
              <a:defRPr kumimoji="1" sz="2000" kern="1200">
                <a:solidFill>
                  <a:schemeClr val="tx1"/>
                </a:solidFill>
                <a:latin typeface="+mn-lt"/>
                <a:ea typeface="+mn-ea"/>
                <a:cs typeface="+mn-cs"/>
              </a:defRPr>
            </a:lvl2pPr>
            <a:lvl3pPr marL="857250" indent="-171450" algn="l" defTabSz="685800" rtl="0" eaLnBrk="1" latinLnBrk="0" hangingPunct="1">
              <a:lnSpc>
                <a:spcPct val="90000"/>
              </a:lnSpc>
              <a:spcBef>
                <a:spcPts val="0"/>
              </a:spcBef>
              <a:spcAft>
                <a:spcPts val="600"/>
              </a:spcAft>
              <a:buClr>
                <a:schemeClr val="tx1">
                  <a:lumMod val="50000"/>
                  <a:lumOff val="50000"/>
                </a:schemeClr>
              </a:buClr>
              <a:buSzPct val="130000"/>
              <a:buFont typeface="Tahoma" panose="020B0604030504040204" pitchFamily="34" charset="0"/>
              <a:buChar char="○"/>
              <a:defRPr kumimoji="1" sz="1800" kern="1200">
                <a:solidFill>
                  <a:schemeClr val="tx1"/>
                </a:solidFill>
                <a:latin typeface="+mn-lt"/>
                <a:ea typeface="+mn-ea"/>
                <a:cs typeface="+mn-cs"/>
              </a:defRPr>
            </a:lvl3pPr>
            <a:lvl4pPr marL="1200150" indent="-171450" algn="l" defTabSz="685800" rtl="0" eaLnBrk="1" latinLnBrk="0" hangingPunct="1">
              <a:lnSpc>
                <a:spcPct val="90000"/>
              </a:lnSpc>
              <a:spcBef>
                <a:spcPts val="0"/>
              </a:spcBef>
              <a:spcAft>
                <a:spcPts val="600"/>
              </a:spcAft>
              <a:buClr>
                <a:schemeClr val="bg1">
                  <a:lumMod val="50000"/>
                </a:schemeClr>
              </a:buClr>
              <a:buSzPct val="130000"/>
              <a:buFont typeface="Arial" panose="020B0604020202020204" pitchFamily="34" charset="0"/>
              <a:buChar char="●"/>
              <a:defRPr kumimoji="1" sz="16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50000"/>
                </a:schemeClr>
              </a:buClr>
              <a:buFontTx/>
              <a:buBlip>
                <a:blip r:embed="rId3"/>
              </a:buBlip>
              <a:defRPr kumimoji="1"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Clr>
                <a:schemeClr val="bg1">
                  <a:lumMod val="50000"/>
                </a:schemeClr>
              </a:buClr>
              <a:buFontTx/>
              <a:buBlip>
                <a:blip r:embed="rId3"/>
              </a:buBlip>
              <a:defRPr kumimoji="1" sz="16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9pPr>
          </a:lstStyle>
          <a:p>
            <a:pPr marL="0" indent="0">
              <a:buNone/>
            </a:pPr>
            <a:r>
              <a:rPr lang="ja-JP" altLang="en-US" dirty="0">
                <a:solidFill>
                  <a:srgbClr val="C00000"/>
                </a:solidFill>
                <a:latin typeface="微软雅黑" panose="020B0503020204020204" pitchFamily="34" charset="-122"/>
                <a:ea typeface="微软雅黑" panose="020B0503020204020204" pitchFamily="34" charset="-122"/>
                <a:cs typeface="Meiryo UI" panose="020B0604030504040204" pitchFamily="34" charset="-128"/>
              </a:rPr>
              <a:t>◆</a:t>
            </a:r>
            <a:r>
              <a:rPr lang="zh-CN" altLang="en-US" dirty="0">
                <a:solidFill>
                  <a:srgbClr val="C00000"/>
                </a:solidFill>
                <a:latin typeface="微软雅黑" panose="020B0503020204020204" pitchFamily="34" charset="-122"/>
                <a:ea typeface="微软雅黑" panose="020B0503020204020204" pitchFamily="34" charset="-122"/>
                <a:cs typeface="Meiryo UI" panose="020B0604030504040204" pitchFamily="34" charset="-128"/>
              </a:rPr>
              <a:t>总结</a:t>
            </a:r>
            <a:endParaRPr lang="ja-JP" altLang="en-US" dirty="0">
              <a:solidFill>
                <a:srgbClr val="C00000"/>
              </a:solidFill>
              <a:latin typeface="微软雅黑" panose="020B0503020204020204" pitchFamily="34" charset="-122"/>
              <a:ea typeface="微软雅黑" panose="020B0503020204020204" pitchFamily="34" charset="-122"/>
              <a:cs typeface="Meiryo UI" panose="020B0604030504040204" pitchFamily="34" charset="-128"/>
            </a:endParaRPr>
          </a:p>
        </p:txBody>
      </p:sp>
      <p:sp>
        <p:nvSpPr>
          <p:cNvPr id="13" name="タイトル 1">
            <a:extLst>
              <a:ext uri="{FF2B5EF4-FFF2-40B4-BE49-F238E27FC236}">
                <a16:creationId xmlns:a16="http://schemas.microsoft.com/office/drawing/2014/main" id="{ED1E274D-6240-9902-6B77-B7AB5620CD41}"/>
              </a:ext>
            </a:extLst>
          </p:cNvPr>
          <p:cNvSpPr>
            <a:spLocks noGrp="1"/>
          </p:cNvSpPr>
          <p:nvPr>
            <p:ph type="title"/>
          </p:nvPr>
        </p:nvSpPr>
        <p:spPr>
          <a:xfrm>
            <a:off x="229767" y="232764"/>
            <a:ext cx="7740000" cy="313932"/>
          </a:xfrm>
        </p:spPr>
        <p:txBody>
          <a:bodyPr/>
          <a:lstStyle/>
          <a:p>
            <a:r>
              <a:rPr kumimoji="1" lang="zh-CN" altLang="en-US" sz="2400" dirty="0">
                <a:latin typeface="微软雅黑" panose="020B0503020204020204" pitchFamily="34" charset="-122"/>
                <a:ea typeface="微软雅黑" panose="020B0503020204020204" pitchFamily="34" charset="-122"/>
              </a:rPr>
              <a:t>单体应用 </a:t>
            </a:r>
            <a:r>
              <a:rPr kumimoji="1" lang="en-US" altLang="zh-CN" sz="2400" dirty="0">
                <a:latin typeface="微软雅黑" panose="020B0503020204020204" pitchFamily="34" charset="-122"/>
                <a:ea typeface="微软雅黑" panose="020B0503020204020204" pitchFamily="34" charset="-122"/>
              </a:rPr>
              <a:t>VS </a:t>
            </a:r>
            <a:r>
              <a:rPr kumimoji="1" lang="zh-CN" altLang="en-US" sz="2400" dirty="0">
                <a:latin typeface="微软雅黑" panose="020B0503020204020204" pitchFamily="34" charset="-122"/>
                <a:ea typeface="微软雅黑" panose="020B0503020204020204" pitchFamily="34" charset="-122"/>
              </a:rPr>
              <a:t>微服务</a:t>
            </a:r>
            <a:endParaRPr kumimoji="1" lang="ja-JP" altLang="en-US" sz="2400" dirty="0">
              <a:latin typeface="微软雅黑" panose="020B0503020204020204" pitchFamily="34" charset="-122"/>
              <a:ea typeface="微软雅黑" panose="020B0503020204020204" pitchFamily="34" charset="-122"/>
            </a:endParaRPr>
          </a:p>
        </p:txBody>
      </p:sp>
      <p:sp>
        <p:nvSpPr>
          <p:cNvPr id="11" name="フッター プレースホルダー 2">
            <a:extLst>
              <a:ext uri="{FF2B5EF4-FFF2-40B4-BE49-F238E27FC236}">
                <a16:creationId xmlns:a16="http://schemas.microsoft.com/office/drawing/2014/main" id="{CE0DC69C-3656-ABF2-2112-246E9170FA7C}"/>
              </a:ext>
            </a:extLst>
          </p:cNvPr>
          <p:cNvSpPr>
            <a:spLocks noGrp="1"/>
          </p:cNvSpPr>
          <p:nvPr>
            <p:ph type="ftr" sz="quarter" idx="11"/>
          </p:nvPr>
        </p:nvSpPr>
        <p:spPr>
          <a:xfrm>
            <a:off x="7756525" y="4888352"/>
            <a:ext cx="1156117" cy="107722"/>
          </a:xfrm>
        </p:spPr>
        <p:txBody>
          <a:bodyPr/>
          <a:lstStyle/>
          <a:p>
            <a:r>
              <a:rPr kumimoji="1" lang="en-US" altLang="ja-JP" dirty="0"/>
              <a:t>© 2021 Fujitsu Limited</a:t>
            </a:r>
            <a:endParaRPr kumimoji="1" lang="ja-JP" altLang="en-US" dirty="0"/>
          </a:p>
        </p:txBody>
      </p:sp>
    </p:spTree>
    <p:extLst>
      <p:ext uri="{BB962C8B-B14F-4D97-AF65-F5344CB8AC3E}">
        <p14:creationId xmlns:p14="http://schemas.microsoft.com/office/powerpoint/2010/main" val="117118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4289A4-08E2-4A31-94BF-775492EB5EB8}"/>
              </a:ext>
            </a:extLst>
          </p:cNvPr>
          <p:cNvSpPr>
            <a:spLocks noGrp="1"/>
          </p:cNvSpPr>
          <p:nvPr>
            <p:ph type="title"/>
          </p:nvPr>
        </p:nvSpPr>
        <p:spPr>
          <a:xfrm>
            <a:off x="229767" y="232764"/>
            <a:ext cx="7740000" cy="313932"/>
          </a:xfrm>
        </p:spPr>
        <p:txBody>
          <a:bodyPr/>
          <a:lstStyle/>
          <a:p>
            <a:r>
              <a:rPr kumimoji="1" lang="zh-CN" altLang="en-US" sz="2400" dirty="0">
                <a:latin typeface="微软雅黑" panose="020B0503020204020204" pitchFamily="34" charset="-122"/>
                <a:ea typeface="微软雅黑" panose="020B0503020204020204" pitchFamily="34" charset="-122"/>
              </a:rPr>
              <a:t>微服务的拆分方法</a:t>
            </a:r>
            <a:endParaRPr kumimoji="1" lang="ja-JP" altLang="en-US" sz="2400" dirty="0">
              <a:latin typeface="微软雅黑" panose="020B0503020204020204" pitchFamily="34" charset="-122"/>
              <a:ea typeface="微软雅黑" panose="020B0503020204020204" pitchFamily="34" charset="-122"/>
            </a:endParaRPr>
          </a:p>
        </p:txBody>
      </p:sp>
      <p:sp>
        <p:nvSpPr>
          <p:cNvPr id="4" name="スライド番号プレースホルダー 3">
            <a:extLst>
              <a:ext uri="{FF2B5EF4-FFF2-40B4-BE49-F238E27FC236}">
                <a16:creationId xmlns:a16="http://schemas.microsoft.com/office/drawing/2014/main" id="{268622B4-1CB2-45F2-8569-411FFD4C5810}"/>
              </a:ext>
            </a:extLst>
          </p:cNvPr>
          <p:cNvSpPr>
            <a:spLocks noGrp="1"/>
          </p:cNvSpPr>
          <p:nvPr>
            <p:ph type="sldNum" sz="quarter" idx="12"/>
          </p:nvPr>
        </p:nvSpPr>
        <p:spPr/>
        <p:txBody>
          <a:bodyPr/>
          <a:lstStyle/>
          <a:p>
            <a:fld id="{4D029D89-7B63-4C94-AD4D-2E4D6BB83637}" type="slidenum">
              <a:rPr kumimoji="1" lang="ja-JP" altLang="en-US" smtClean="0">
                <a:latin typeface="微软雅黑" panose="020B0503020204020204" pitchFamily="34" charset="-122"/>
                <a:ea typeface="微软雅黑" panose="020B0503020204020204" pitchFamily="34" charset="-122"/>
              </a:rPr>
              <a:t>8</a:t>
            </a:fld>
            <a:endParaRPr kumimoji="1" lang="ja-JP" altLang="en-US">
              <a:latin typeface="微软雅黑" panose="020B0503020204020204" pitchFamily="34" charset="-122"/>
              <a:ea typeface="微软雅黑" panose="020B0503020204020204" pitchFamily="34" charset="-122"/>
            </a:endParaRPr>
          </a:p>
        </p:txBody>
      </p:sp>
      <p:sp>
        <p:nvSpPr>
          <p:cNvPr id="5" name="文本占位符 4">
            <a:extLst>
              <a:ext uri="{FF2B5EF4-FFF2-40B4-BE49-F238E27FC236}">
                <a16:creationId xmlns:a16="http://schemas.microsoft.com/office/drawing/2014/main" id="{75E0CFE6-D844-4D61-9C6B-942C578E97A1}"/>
              </a:ext>
            </a:extLst>
          </p:cNvPr>
          <p:cNvSpPr txBox="1">
            <a:spLocks/>
          </p:cNvSpPr>
          <p:nvPr/>
        </p:nvSpPr>
        <p:spPr>
          <a:xfrm>
            <a:off x="140648" y="801938"/>
            <a:ext cx="4767344" cy="552272"/>
          </a:xfrm>
          <a:prstGeom prst="rect">
            <a:avLst/>
          </a:prstGeom>
        </p:spPr>
        <p:txBody>
          <a:bodyPr anchor="ctr">
            <a:normAutofit/>
          </a:bodyPr>
          <a:lstStyle>
            <a:lvl1pPr marL="171450" indent="-216000" algn="l" defTabSz="685800" rtl="0" eaLnBrk="1" latinLnBrk="0" hangingPunct="1">
              <a:lnSpc>
                <a:spcPct val="90000"/>
              </a:lnSpc>
              <a:spcBef>
                <a:spcPts val="0"/>
              </a:spcBef>
              <a:spcAft>
                <a:spcPts val="600"/>
              </a:spcAft>
              <a:buClr>
                <a:schemeClr val="accent1"/>
              </a:buClr>
              <a:buSzPct val="130000"/>
              <a:buFont typeface="Tahoma" panose="020B0604030504040204" pitchFamily="34" charset="0"/>
              <a:buChar char="○"/>
              <a:defRPr kumimoji="1" sz="2400" kern="1200">
                <a:solidFill>
                  <a:schemeClr val="tx1"/>
                </a:solidFill>
                <a:latin typeface="+mn-lt"/>
                <a:ea typeface="+mn-ea"/>
                <a:cs typeface="+mn-cs"/>
              </a:defRPr>
            </a:lvl1pPr>
            <a:lvl2pPr marL="514350" indent="-171450" algn="l" defTabSz="685800" rtl="0" eaLnBrk="1" latinLnBrk="0" hangingPunct="1">
              <a:lnSpc>
                <a:spcPct val="90000"/>
              </a:lnSpc>
              <a:spcBef>
                <a:spcPts val="0"/>
              </a:spcBef>
              <a:spcAft>
                <a:spcPts val="600"/>
              </a:spcAft>
              <a:buClr>
                <a:schemeClr val="accent3"/>
              </a:buClr>
              <a:buSzPct val="130000"/>
              <a:buFont typeface="Tahoma" panose="020B0604030504040204" pitchFamily="34" charset="0"/>
              <a:buChar char="○"/>
              <a:defRPr kumimoji="1" sz="2000" kern="1200">
                <a:solidFill>
                  <a:schemeClr val="tx1"/>
                </a:solidFill>
                <a:latin typeface="+mn-lt"/>
                <a:ea typeface="+mn-ea"/>
                <a:cs typeface="+mn-cs"/>
              </a:defRPr>
            </a:lvl2pPr>
            <a:lvl3pPr marL="857250" indent="-171450" algn="l" defTabSz="685800" rtl="0" eaLnBrk="1" latinLnBrk="0" hangingPunct="1">
              <a:lnSpc>
                <a:spcPct val="90000"/>
              </a:lnSpc>
              <a:spcBef>
                <a:spcPts val="0"/>
              </a:spcBef>
              <a:spcAft>
                <a:spcPts val="600"/>
              </a:spcAft>
              <a:buClr>
                <a:schemeClr val="tx1">
                  <a:lumMod val="50000"/>
                  <a:lumOff val="50000"/>
                </a:schemeClr>
              </a:buClr>
              <a:buSzPct val="130000"/>
              <a:buFont typeface="Tahoma" panose="020B0604030504040204" pitchFamily="34" charset="0"/>
              <a:buChar char="○"/>
              <a:defRPr kumimoji="1" sz="1800" kern="1200">
                <a:solidFill>
                  <a:schemeClr val="tx1"/>
                </a:solidFill>
                <a:latin typeface="+mn-lt"/>
                <a:ea typeface="+mn-ea"/>
                <a:cs typeface="+mn-cs"/>
              </a:defRPr>
            </a:lvl3pPr>
            <a:lvl4pPr marL="1200150" indent="-171450" algn="l" defTabSz="685800" rtl="0" eaLnBrk="1" latinLnBrk="0" hangingPunct="1">
              <a:lnSpc>
                <a:spcPct val="90000"/>
              </a:lnSpc>
              <a:spcBef>
                <a:spcPts val="0"/>
              </a:spcBef>
              <a:spcAft>
                <a:spcPts val="600"/>
              </a:spcAft>
              <a:buClr>
                <a:schemeClr val="bg1">
                  <a:lumMod val="50000"/>
                </a:schemeClr>
              </a:buClr>
              <a:buSzPct val="130000"/>
              <a:buFont typeface="Arial" panose="020B0604020202020204" pitchFamily="34" charset="0"/>
              <a:buChar char="●"/>
              <a:defRPr kumimoji="1" sz="16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50000"/>
                </a:schemeClr>
              </a:buClr>
              <a:buFontTx/>
              <a:buBlip>
                <a:blip r:embed="rId3"/>
              </a:buBlip>
              <a:defRPr kumimoji="1"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Clr>
                <a:schemeClr val="bg1">
                  <a:lumMod val="50000"/>
                </a:schemeClr>
              </a:buClr>
              <a:buFontTx/>
              <a:buBlip>
                <a:blip r:embed="rId3"/>
              </a:buBlip>
              <a:defRPr kumimoji="1" sz="16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bg1">
                  <a:lumMod val="50000"/>
                </a:schemeClr>
              </a:buClr>
              <a:buFont typeface="Arial" panose="020B0604020202020204" pitchFamily="34" charset="0"/>
              <a:buChar char="–"/>
              <a:defRPr kumimoji="1" sz="1600" kern="1200">
                <a:solidFill>
                  <a:schemeClr val="tx1"/>
                </a:solidFill>
                <a:latin typeface="+mn-lt"/>
                <a:ea typeface="+mn-ea"/>
                <a:cs typeface="+mn-cs"/>
              </a:defRPr>
            </a:lvl9pPr>
          </a:lstStyle>
          <a:p>
            <a:pPr marL="0" indent="0">
              <a:buNone/>
            </a:pPr>
            <a:r>
              <a:rPr lang="zh-CN" altLang="en-US" sz="2000" dirty="0">
                <a:solidFill>
                  <a:srgbClr val="C00000"/>
                </a:solidFill>
                <a:latin typeface="微软雅黑" panose="020B0503020204020204" pitchFamily="34" charset="-122"/>
                <a:ea typeface="微软雅黑" panose="020B0503020204020204" pitchFamily="34" charset="-122"/>
                <a:cs typeface="Meiryo UI" panose="020B0604030504040204" pitchFamily="34" charset="-128"/>
              </a:rPr>
              <a:t>如何拆分微服务</a:t>
            </a:r>
            <a:endParaRPr lang="ja-JP" altLang="en-US" sz="2000" dirty="0">
              <a:solidFill>
                <a:srgbClr val="C00000"/>
              </a:solidFill>
              <a:latin typeface="微软雅黑" panose="020B0503020204020204" pitchFamily="34" charset="-122"/>
              <a:ea typeface="微软雅黑" panose="020B0503020204020204" pitchFamily="34" charset="-122"/>
              <a:cs typeface="Meiryo UI" panose="020B0604030504040204" pitchFamily="34" charset="-128"/>
            </a:endParaRPr>
          </a:p>
        </p:txBody>
      </p:sp>
      <p:sp>
        <p:nvSpPr>
          <p:cNvPr id="6" name="文本框 5">
            <a:extLst>
              <a:ext uri="{FF2B5EF4-FFF2-40B4-BE49-F238E27FC236}">
                <a16:creationId xmlns:a16="http://schemas.microsoft.com/office/drawing/2014/main" id="{767611A4-5448-4AA4-8F24-BED062F45439}"/>
              </a:ext>
            </a:extLst>
          </p:cNvPr>
          <p:cNvSpPr txBox="1"/>
          <p:nvPr/>
        </p:nvSpPr>
        <p:spPr>
          <a:xfrm>
            <a:off x="615752" y="1792979"/>
            <a:ext cx="4551320" cy="613694"/>
          </a:xfrm>
          <a:prstGeom prst="rect">
            <a:avLst/>
          </a:prstGeom>
          <a:noFill/>
        </p:spPr>
        <p:txBody>
          <a:bodyPr wrap="square">
            <a:spAutoFit/>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在数据交互上与其他业务无关</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业务间没有共用整个数据库或数据库中的一部分表</a:t>
            </a:r>
          </a:p>
        </p:txBody>
      </p:sp>
      <p:sp>
        <p:nvSpPr>
          <p:cNvPr id="7" name="文本框 6">
            <a:extLst>
              <a:ext uri="{FF2B5EF4-FFF2-40B4-BE49-F238E27FC236}">
                <a16:creationId xmlns:a16="http://schemas.microsoft.com/office/drawing/2014/main" id="{3C243E74-3F28-4F69-B467-F2A4E451C295}"/>
              </a:ext>
            </a:extLst>
          </p:cNvPr>
          <p:cNvSpPr txBox="1"/>
          <p:nvPr/>
        </p:nvSpPr>
        <p:spPr>
          <a:xfrm>
            <a:off x="603554" y="2784346"/>
            <a:ext cx="4575716" cy="613694"/>
          </a:xfrm>
          <a:prstGeom prst="rect">
            <a:avLst/>
          </a:prstGeom>
          <a:noFill/>
        </p:spPr>
        <p:txBody>
          <a:bodyPr wrap="square">
            <a:spAutoFit/>
          </a:bodyPr>
          <a:lstStyle/>
          <a:p>
            <a:pPr algn="l">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单位时间并发量高的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API</a:t>
            </a:r>
          </a:p>
          <a:p>
            <a:pPr algn="l">
              <a:lnSpc>
                <a:spcPct val="150000"/>
              </a:lnSpc>
            </a:pPr>
            <a:r>
              <a:rPr lang="en-US" altLang="zh-CN"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API</a:t>
            </a:r>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调用频率存在差异</a:t>
            </a:r>
            <a:endParaRPr lang="ja-JP"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3DC252F6-147E-46E5-BEFE-2BA5985D1C48}"/>
              </a:ext>
            </a:extLst>
          </p:cNvPr>
          <p:cNvSpPr txBox="1"/>
          <p:nvPr/>
        </p:nvSpPr>
        <p:spPr>
          <a:xfrm>
            <a:off x="201826" y="3509683"/>
            <a:ext cx="4575716" cy="338554"/>
          </a:xfrm>
          <a:prstGeom prst="rect">
            <a:avLst/>
          </a:prstGeom>
          <a:noFill/>
        </p:spPr>
        <p:txBody>
          <a:bodyPr wrap="square">
            <a:spAutoFit/>
          </a:bodyPr>
          <a:lstStyle/>
          <a:p>
            <a:pPr algn="l"/>
            <a:r>
              <a:rPr lang="ja-JP" altLang="en-US" sz="1600" b="1" i="0" dirty="0">
                <a:solidFill>
                  <a:srgbClr val="C00000"/>
                </a:solidFill>
                <a:effectLst/>
                <a:latin typeface="微软雅黑" panose="020B0503020204020204" pitchFamily="34" charset="-122"/>
                <a:ea typeface="微软雅黑" panose="020B0503020204020204" pitchFamily="34" charset="-122"/>
              </a:rPr>
              <a:t>③　</a:t>
            </a:r>
            <a:r>
              <a:rPr lang="zh-CN" altLang="en-US" sz="1600" b="1" dirty="0">
                <a:solidFill>
                  <a:srgbClr val="C00000"/>
                </a:solidFill>
                <a:latin typeface="微软雅黑" panose="020B0503020204020204" pitchFamily="34" charset="-122"/>
                <a:ea typeface="微软雅黑" panose="020B0503020204020204" pitchFamily="34" charset="-122"/>
              </a:rPr>
              <a:t>登录、鉴权等与</a:t>
            </a:r>
            <a:r>
              <a:rPr lang="zh-CN" altLang="en-US" sz="1600" b="1" i="0" dirty="0">
                <a:solidFill>
                  <a:srgbClr val="C00000"/>
                </a:solidFill>
                <a:effectLst/>
                <a:latin typeface="微软雅黑" panose="020B0503020204020204" pitchFamily="34" charset="-122"/>
                <a:ea typeface="微软雅黑" panose="020B0503020204020204" pitchFamily="34" charset="-122"/>
              </a:rPr>
              <a:t>网关类似的业务</a:t>
            </a:r>
            <a:endParaRPr lang="ja-JP" altLang="en-US" sz="1600" b="1" i="0" dirty="0">
              <a:solidFill>
                <a:srgbClr val="C00000"/>
              </a:solidFill>
              <a:effectLst/>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E502A3A-1F45-444B-9A2D-06F797EA88C5}"/>
              </a:ext>
            </a:extLst>
          </p:cNvPr>
          <p:cNvSpPr txBox="1"/>
          <p:nvPr/>
        </p:nvSpPr>
        <p:spPr>
          <a:xfrm>
            <a:off x="603554" y="3862749"/>
            <a:ext cx="4154889" cy="613694"/>
          </a:xfrm>
          <a:prstGeom prst="rect">
            <a:avLst/>
          </a:prstGeom>
          <a:noFill/>
        </p:spPr>
        <p:txBody>
          <a:bodyPr wrap="square">
            <a:spAutoFit/>
          </a:bodyPr>
          <a:lstStyle/>
          <a:p>
            <a:pPr algn="l">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可以被</a:t>
            </a:r>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多个不同系统的客户端重复利用的业务如鉴权、登录（同一系统的</a:t>
            </a:r>
            <a:r>
              <a:rPr lang="en-US" altLang="zh-CN"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IOS</a:t>
            </a:r>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a:t>
            </a:r>
            <a:r>
              <a:rPr lang="en-US" altLang="zh-CN"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Android</a:t>
            </a:r>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a:t>
            </a:r>
            <a:r>
              <a:rPr lang="en-US" altLang="zh-CN"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Web</a:t>
            </a:r>
            <a:r>
              <a:rPr lang="zh-CN"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rPr>
              <a:t>端视为相同客户端）</a:t>
            </a:r>
            <a:endParaRPr lang="ja-JP" altLang="en-US" sz="1200" b="0" i="0" dirty="0">
              <a:solidFill>
                <a:schemeClr val="tx1">
                  <a:lumMod val="65000"/>
                  <a:lumOff val="35000"/>
                </a:schemeClr>
              </a:solidFill>
              <a:effectLst/>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0C77476B-E65F-4C08-AB37-02678414B11A}"/>
              </a:ext>
            </a:extLst>
          </p:cNvPr>
          <p:cNvSpPr txBox="1"/>
          <p:nvPr/>
        </p:nvSpPr>
        <p:spPr>
          <a:xfrm>
            <a:off x="201826" y="2473554"/>
            <a:ext cx="4575716" cy="338554"/>
          </a:xfrm>
          <a:prstGeom prst="rect">
            <a:avLst/>
          </a:prstGeom>
          <a:noFill/>
        </p:spPr>
        <p:txBody>
          <a:bodyPr wrap="square">
            <a:spAutoFit/>
          </a:bodyPr>
          <a:lstStyle/>
          <a:p>
            <a:pPr algn="l"/>
            <a:r>
              <a:rPr lang="ja-JP" altLang="en-US" sz="1600" b="1" i="0" dirty="0">
                <a:solidFill>
                  <a:srgbClr val="C00000"/>
                </a:solidFill>
                <a:effectLst/>
                <a:latin typeface="微软雅黑" panose="020B0503020204020204" pitchFamily="34" charset="-122"/>
                <a:ea typeface="微软雅黑" panose="020B0503020204020204" pitchFamily="34" charset="-122"/>
              </a:rPr>
              <a:t>②</a:t>
            </a:r>
            <a:r>
              <a:rPr lang="ja-JP" altLang="en-US" sz="1600" b="1" dirty="0">
                <a:solidFill>
                  <a:srgbClr val="C00000"/>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并发访问量高的业务</a:t>
            </a:r>
            <a:endParaRPr lang="en-US" altLang="ja-JP" sz="1600" b="1" i="0" dirty="0">
              <a:solidFill>
                <a:srgbClr val="C00000"/>
              </a:solidFill>
              <a:effectLst/>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1DF6E7A3-954F-4D00-A351-1E354E152CE5}"/>
              </a:ext>
            </a:extLst>
          </p:cNvPr>
          <p:cNvSpPr txBox="1"/>
          <p:nvPr/>
        </p:nvSpPr>
        <p:spPr>
          <a:xfrm>
            <a:off x="223035" y="1452719"/>
            <a:ext cx="4575716" cy="338554"/>
          </a:xfrm>
          <a:prstGeom prst="rect">
            <a:avLst/>
          </a:prstGeom>
          <a:noFill/>
        </p:spPr>
        <p:txBody>
          <a:bodyPr wrap="square">
            <a:spAutoFit/>
          </a:bodyPr>
          <a:lstStyle/>
          <a:p>
            <a:r>
              <a:rPr lang="ja-JP" altLang="en-US" sz="1600" b="1" i="0" dirty="0">
                <a:solidFill>
                  <a:srgbClr val="C00000"/>
                </a:solidFill>
                <a:effectLst/>
                <a:latin typeface="微软雅黑" panose="020B0503020204020204" pitchFamily="34" charset="-122"/>
                <a:ea typeface="微软雅黑" panose="020B0503020204020204" pitchFamily="34" charset="-122"/>
              </a:rPr>
              <a:t>①　</a:t>
            </a:r>
            <a:r>
              <a:rPr lang="zh-CN" altLang="en-US" sz="1600" b="1" dirty="0">
                <a:solidFill>
                  <a:srgbClr val="C00000"/>
                </a:solidFill>
                <a:latin typeface="微软雅黑" panose="020B0503020204020204" pitchFamily="34" charset="-122"/>
                <a:ea typeface="微软雅黑" panose="020B0503020204020204" pitchFamily="34" charset="-122"/>
              </a:rPr>
              <a:t>功能单一的业务</a:t>
            </a:r>
          </a:p>
        </p:txBody>
      </p:sp>
      <p:sp>
        <p:nvSpPr>
          <p:cNvPr id="14" name="矩形: 圆角 13">
            <a:extLst>
              <a:ext uri="{FF2B5EF4-FFF2-40B4-BE49-F238E27FC236}">
                <a16:creationId xmlns:a16="http://schemas.microsoft.com/office/drawing/2014/main" id="{C3827E54-C43B-4BCD-9DE6-39719F0F6368}"/>
              </a:ext>
            </a:extLst>
          </p:cNvPr>
          <p:cNvSpPr/>
          <p:nvPr/>
        </p:nvSpPr>
        <p:spPr>
          <a:xfrm>
            <a:off x="5004048" y="1085002"/>
            <a:ext cx="3781812" cy="3420381"/>
          </a:xfrm>
          <a:prstGeom prst="roundRect">
            <a:avLst>
              <a:gd name="adj" fmla="val 5688"/>
            </a:avLst>
          </a:prstGeom>
          <a:noFill/>
          <a:ln w="28575">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16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微服务</a:t>
            </a:r>
          </a:p>
        </p:txBody>
      </p:sp>
      <p:sp>
        <p:nvSpPr>
          <p:cNvPr id="15" name="矩形: 圆角 14">
            <a:extLst>
              <a:ext uri="{FF2B5EF4-FFF2-40B4-BE49-F238E27FC236}">
                <a16:creationId xmlns:a16="http://schemas.microsoft.com/office/drawing/2014/main" id="{0BD75180-0ED8-4928-B114-28532C46243A}"/>
              </a:ext>
            </a:extLst>
          </p:cNvPr>
          <p:cNvSpPr/>
          <p:nvPr/>
        </p:nvSpPr>
        <p:spPr>
          <a:xfrm>
            <a:off x="5133249" y="1963305"/>
            <a:ext cx="1584175" cy="764309"/>
          </a:xfrm>
          <a:prstGeom prst="roundRect">
            <a:avLst>
              <a:gd name="adj" fmla="val 4368"/>
            </a:avLst>
          </a:prstGeom>
          <a:solidFill>
            <a:schemeClr val="accent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zh-CN" altLang="en-US" sz="1000" dirty="0">
                <a:solidFill>
                  <a:schemeClr val="tx1"/>
                </a:solidFill>
                <a:latin typeface="微软雅黑" panose="020B0503020204020204" pitchFamily="34" charset="-122"/>
                <a:ea typeface="微软雅黑" panose="020B0503020204020204" pitchFamily="34" charset="-122"/>
              </a:rPr>
              <a:t>系统管理</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D4B0D2B6-0082-4EDB-9A4C-44A62AB821FF}"/>
              </a:ext>
            </a:extLst>
          </p:cNvPr>
          <p:cNvSpPr/>
          <p:nvPr/>
        </p:nvSpPr>
        <p:spPr>
          <a:xfrm>
            <a:off x="5222951" y="2188750"/>
            <a:ext cx="1422465" cy="453582"/>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部门</a:t>
            </a:r>
            <a:r>
              <a:rPr lang="ja-JP" altLang="en-US" sz="1000" dirty="0">
                <a:solidFill>
                  <a:schemeClr val="tx1"/>
                </a:solidFill>
                <a:latin typeface="微软雅黑" panose="020B0503020204020204" pitchFamily="34" charset="-122"/>
                <a:ea typeface="微软雅黑" panose="020B0503020204020204" pitchFamily="34" charset="-122"/>
              </a:rPr>
              <a:t>、</a:t>
            </a:r>
            <a:r>
              <a:rPr lang="zh-CN" altLang="en-US" sz="1000" dirty="0">
                <a:solidFill>
                  <a:schemeClr val="tx1"/>
                </a:solidFill>
                <a:latin typeface="微软雅黑" panose="020B0503020204020204" pitchFamily="34" charset="-122"/>
                <a:ea typeface="微软雅黑" panose="020B0503020204020204" pitchFamily="34" charset="-122"/>
              </a:rPr>
              <a:t>用户</a:t>
            </a:r>
            <a:r>
              <a:rPr lang="ja-JP" altLang="en-US" sz="1000" dirty="0">
                <a:solidFill>
                  <a:schemeClr val="tx1"/>
                </a:solidFill>
                <a:latin typeface="微软雅黑" panose="020B0503020204020204" pitchFamily="34" charset="-122"/>
                <a:ea typeface="微软雅黑" panose="020B0503020204020204" pitchFamily="34" charset="-122"/>
              </a:rPr>
              <a:t>、</a:t>
            </a:r>
            <a:r>
              <a:rPr lang="zh-CN" altLang="en-US" sz="1000" dirty="0">
                <a:solidFill>
                  <a:schemeClr val="tx1"/>
                </a:solidFill>
                <a:latin typeface="微软雅黑" panose="020B0503020204020204" pitchFamily="34" charset="-122"/>
                <a:ea typeface="微软雅黑" panose="020B0503020204020204" pitchFamily="34" charset="-122"/>
              </a:rPr>
              <a:t>角色</a:t>
            </a:r>
            <a:r>
              <a:rPr lang="ja-JP" altLang="en-US" sz="1000" dirty="0">
                <a:solidFill>
                  <a:schemeClr val="tx1"/>
                </a:solidFill>
                <a:latin typeface="微软雅黑" panose="020B0503020204020204" pitchFamily="34" charset="-122"/>
                <a:ea typeface="微软雅黑" panose="020B0503020204020204" pitchFamily="34" charset="-122"/>
              </a:rPr>
              <a:t>、</a:t>
            </a:r>
            <a:r>
              <a:rPr lang="zh-CN" altLang="en-US" sz="1000" dirty="0">
                <a:solidFill>
                  <a:schemeClr val="tx1"/>
                </a:solidFill>
                <a:latin typeface="微软雅黑" panose="020B0503020204020204" pitchFamily="34" charset="-122"/>
                <a:ea typeface="微软雅黑" panose="020B0503020204020204" pitchFamily="34" charset="-122"/>
              </a:rPr>
              <a:t>通知等</a:t>
            </a:r>
          </a:p>
        </p:txBody>
      </p:sp>
      <p:sp>
        <p:nvSpPr>
          <p:cNvPr id="17" name="矩形: 圆角 16">
            <a:extLst>
              <a:ext uri="{FF2B5EF4-FFF2-40B4-BE49-F238E27FC236}">
                <a16:creationId xmlns:a16="http://schemas.microsoft.com/office/drawing/2014/main" id="{7E194450-6F34-4CE1-B74E-7979D2CB58B8}"/>
              </a:ext>
            </a:extLst>
          </p:cNvPr>
          <p:cNvSpPr/>
          <p:nvPr/>
        </p:nvSpPr>
        <p:spPr>
          <a:xfrm>
            <a:off x="5133249" y="1223547"/>
            <a:ext cx="1584175" cy="683621"/>
          </a:xfrm>
          <a:prstGeom prst="roundRect">
            <a:avLst>
              <a:gd name="adj" fmla="val 4368"/>
            </a:avLst>
          </a:prstGeom>
          <a:solidFill>
            <a:schemeClr val="tx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zh-CN" altLang="en-US" sz="1000" dirty="0">
                <a:solidFill>
                  <a:schemeClr val="tx1"/>
                </a:solidFill>
                <a:latin typeface="微软雅黑" panose="020B0503020204020204" pitchFamily="34" charset="-122"/>
                <a:ea typeface="微软雅黑" panose="020B0503020204020204" pitchFamily="34" charset="-122"/>
              </a:rPr>
              <a:t>认证中心</a:t>
            </a:r>
          </a:p>
        </p:txBody>
      </p:sp>
      <p:sp>
        <p:nvSpPr>
          <p:cNvPr id="18" name="矩形 17">
            <a:extLst>
              <a:ext uri="{FF2B5EF4-FFF2-40B4-BE49-F238E27FC236}">
                <a16:creationId xmlns:a16="http://schemas.microsoft.com/office/drawing/2014/main" id="{6AE7511F-E70A-44C0-BA4E-3BA9E91BABAB}"/>
              </a:ext>
            </a:extLst>
          </p:cNvPr>
          <p:cNvSpPr/>
          <p:nvPr/>
        </p:nvSpPr>
        <p:spPr>
          <a:xfrm>
            <a:off x="5228157" y="1446345"/>
            <a:ext cx="1412052" cy="370366"/>
          </a:xfrm>
          <a:prstGeom prst="rect">
            <a:avLst/>
          </a:prstGeom>
          <a:solidFill>
            <a:schemeClr val="tx2">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登录</a:t>
            </a:r>
            <a:r>
              <a:rPr lang="ja-JP" altLang="en-US" sz="1000" dirty="0">
                <a:solidFill>
                  <a:schemeClr val="tx1"/>
                </a:solidFill>
                <a:latin typeface="微软雅黑" panose="020B0503020204020204" pitchFamily="34" charset="-122"/>
                <a:ea typeface="微软雅黑" panose="020B0503020204020204" pitchFamily="34" charset="-122"/>
              </a:rPr>
              <a:t>、</a:t>
            </a:r>
            <a:r>
              <a:rPr lang="zh-CN" altLang="en-US" sz="1000" dirty="0">
                <a:solidFill>
                  <a:schemeClr val="tx1"/>
                </a:solidFill>
                <a:latin typeface="微软雅黑" panose="020B0503020204020204" pitchFamily="34" charset="-122"/>
                <a:ea typeface="微软雅黑" panose="020B0503020204020204" pitchFamily="34" charset="-122"/>
              </a:rPr>
              <a:t>鉴权</a:t>
            </a:r>
          </a:p>
        </p:txBody>
      </p:sp>
      <p:sp>
        <p:nvSpPr>
          <p:cNvPr id="19" name="矩形: 圆角 18">
            <a:extLst>
              <a:ext uri="{FF2B5EF4-FFF2-40B4-BE49-F238E27FC236}">
                <a16:creationId xmlns:a16="http://schemas.microsoft.com/office/drawing/2014/main" id="{0F332A63-420B-49FF-BFBD-FCC4A1D9A76D}"/>
              </a:ext>
            </a:extLst>
          </p:cNvPr>
          <p:cNvSpPr/>
          <p:nvPr/>
        </p:nvSpPr>
        <p:spPr>
          <a:xfrm>
            <a:off x="5133248" y="2834306"/>
            <a:ext cx="1584175" cy="683622"/>
          </a:xfrm>
          <a:prstGeom prst="roundRect">
            <a:avLst>
              <a:gd name="adj" fmla="val 4368"/>
            </a:avLst>
          </a:prstGeom>
          <a:solidFill>
            <a:schemeClr val="accent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zh-CN" altLang="en-US" sz="1000" dirty="0">
                <a:solidFill>
                  <a:schemeClr val="tx1"/>
                </a:solidFill>
                <a:latin typeface="微软雅黑" panose="020B0503020204020204" pitchFamily="34" charset="-122"/>
                <a:ea typeface="微软雅黑" panose="020B0503020204020204" pitchFamily="34" charset="-122"/>
              </a:rPr>
              <a:t>业务</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D45E5DFA-D03C-474F-93F4-32314E5BC7FD}"/>
              </a:ext>
            </a:extLst>
          </p:cNvPr>
          <p:cNvSpPr/>
          <p:nvPr/>
        </p:nvSpPr>
        <p:spPr>
          <a:xfrm>
            <a:off x="5222951" y="3056412"/>
            <a:ext cx="1422465" cy="365225"/>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业务相关功能</a:t>
            </a:r>
          </a:p>
        </p:txBody>
      </p:sp>
      <p:sp>
        <p:nvSpPr>
          <p:cNvPr id="21" name="矩形: 圆角 20">
            <a:extLst>
              <a:ext uri="{FF2B5EF4-FFF2-40B4-BE49-F238E27FC236}">
                <a16:creationId xmlns:a16="http://schemas.microsoft.com/office/drawing/2014/main" id="{750477A8-B728-4B68-A8EE-12DA601DFEA8}"/>
              </a:ext>
            </a:extLst>
          </p:cNvPr>
          <p:cNvSpPr/>
          <p:nvPr/>
        </p:nvSpPr>
        <p:spPr>
          <a:xfrm>
            <a:off x="5133248" y="3613144"/>
            <a:ext cx="1584175" cy="631158"/>
          </a:xfrm>
          <a:prstGeom prst="roundRect">
            <a:avLst>
              <a:gd name="adj" fmla="val 4368"/>
            </a:avLst>
          </a:prstGeom>
          <a:solidFill>
            <a:schemeClr val="accent1">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altLang="zh-CN" sz="1000" dirty="0">
                <a:latin typeface="微软雅黑" panose="020B0503020204020204" pitchFamily="34" charset="-122"/>
                <a:ea typeface="微软雅黑" panose="020B0503020204020204" pitchFamily="34" charset="-122"/>
              </a:rPr>
              <a:t>…</a:t>
            </a:r>
            <a:endParaRPr lang="en-US" altLang="zh-CN" sz="1000" dirty="0">
              <a:solidFill>
                <a:schemeClr val="dk1"/>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4D65B5AC-D443-4022-BF4F-3D3C763BA974}"/>
              </a:ext>
            </a:extLst>
          </p:cNvPr>
          <p:cNvSpPr/>
          <p:nvPr/>
        </p:nvSpPr>
        <p:spPr>
          <a:xfrm>
            <a:off x="5200153" y="3884495"/>
            <a:ext cx="1422465" cy="316948"/>
          </a:xfrm>
          <a:prstGeom prst="rect">
            <a:avLst/>
          </a:prstGeom>
          <a:solidFill>
            <a:schemeClr val="accent1">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000" dirty="0">
                <a:solidFill>
                  <a:schemeClr val="tx1"/>
                </a:solidFill>
                <a:latin typeface="微软雅黑" panose="020B0503020204020204" pitchFamily="34" charset="-122"/>
                <a:ea typeface="微软雅黑" panose="020B0503020204020204" pitchFamily="34" charset="-122"/>
              </a:rPr>
              <a:t>…</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D52200F8-B3A7-40EE-A2F0-CD25D7746264}"/>
              </a:ext>
            </a:extLst>
          </p:cNvPr>
          <p:cNvSpPr txBox="1"/>
          <p:nvPr/>
        </p:nvSpPr>
        <p:spPr>
          <a:xfrm>
            <a:off x="7081515" y="1715203"/>
            <a:ext cx="1704345" cy="461665"/>
          </a:xfrm>
          <a:prstGeom prst="rect">
            <a:avLst/>
          </a:prstGeom>
          <a:noFill/>
        </p:spPr>
        <p:txBody>
          <a:bodyPr wrap="square" rtlCol="0">
            <a:spAutoFit/>
          </a:bodyPr>
          <a:lstStyle/>
          <a:p>
            <a:r>
              <a:rPr lang="zh-CN" altLang="en-US" sz="1200" dirty="0">
                <a:highlight>
                  <a:srgbClr val="FFE7F7"/>
                </a:highlight>
                <a:latin typeface="微软雅黑" panose="020B0503020204020204" pitchFamily="34" charset="-122"/>
                <a:ea typeface="微软雅黑" panose="020B0503020204020204" pitchFamily="34" charset="-122"/>
              </a:rPr>
              <a:t>可以被多个系统重复使用</a:t>
            </a:r>
            <a:endParaRPr lang="ja-JP" altLang="en-US" sz="1200" dirty="0">
              <a:highlight>
                <a:srgbClr val="FFE7F7"/>
              </a:highlight>
              <a:latin typeface="微软雅黑" panose="020B0503020204020204" pitchFamily="34" charset="-122"/>
              <a:ea typeface="微软雅黑" panose="020B0503020204020204" pitchFamily="34" charset="-122"/>
            </a:endParaRPr>
          </a:p>
        </p:txBody>
      </p:sp>
      <p:sp>
        <p:nvSpPr>
          <p:cNvPr id="24" name="右大括号 23">
            <a:extLst>
              <a:ext uri="{FF2B5EF4-FFF2-40B4-BE49-F238E27FC236}">
                <a16:creationId xmlns:a16="http://schemas.microsoft.com/office/drawing/2014/main" id="{3BDC8889-3276-4559-8A1B-85BFC613AF9E}"/>
              </a:ext>
            </a:extLst>
          </p:cNvPr>
          <p:cNvSpPr/>
          <p:nvPr/>
        </p:nvSpPr>
        <p:spPr>
          <a:xfrm>
            <a:off x="6735117" y="1435009"/>
            <a:ext cx="318025" cy="967249"/>
          </a:xfrm>
          <a:prstGeom prst="rightBrac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右大括号 24">
            <a:extLst>
              <a:ext uri="{FF2B5EF4-FFF2-40B4-BE49-F238E27FC236}">
                <a16:creationId xmlns:a16="http://schemas.microsoft.com/office/drawing/2014/main" id="{4CD3F35A-ACB4-4B47-80FF-2E0B33562806}"/>
              </a:ext>
            </a:extLst>
          </p:cNvPr>
          <p:cNvSpPr/>
          <p:nvPr/>
        </p:nvSpPr>
        <p:spPr>
          <a:xfrm>
            <a:off x="6735117" y="2519916"/>
            <a:ext cx="318025" cy="1754550"/>
          </a:xfrm>
          <a:prstGeom prst="rightBrac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BF5DA04D-DB70-46AC-AD1E-0BD55E42102D}"/>
              </a:ext>
            </a:extLst>
          </p:cNvPr>
          <p:cNvSpPr txBox="1"/>
          <p:nvPr/>
        </p:nvSpPr>
        <p:spPr>
          <a:xfrm>
            <a:off x="7103729" y="3098471"/>
            <a:ext cx="1659916" cy="646331"/>
          </a:xfrm>
          <a:prstGeom prst="rect">
            <a:avLst/>
          </a:prstGeom>
          <a:noFill/>
        </p:spPr>
        <p:txBody>
          <a:bodyPr wrap="square" rtlCol="0">
            <a:spAutoFit/>
          </a:bodyPr>
          <a:lstStyle/>
          <a:p>
            <a:r>
              <a:rPr lang="zh-CN" altLang="en-US" sz="1200" dirty="0">
                <a:highlight>
                  <a:srgbClr val="FFE7F7"/>
                </a:highlight>
                <a:latin typeface="微软雅黑" panose="020B0503020204020204" pitchFamily="34" charset="-122"/>
                <a:ea typeface="微软雅黑" panose="020B0503020204020204" pitchFamily="34" charset="-122"/>
              </a:rPr>
              <a:t>没有共用整个数据库或数据库中的一部分表</a:t>
            </a:r>
            <a:endParaRPr lang="ja-JP" altLang="en-US" sz="1200" dirty="0">
              <a:highlight>
                <a:srgbClr val="FFE7F7"/>
              </a:highlight>
              <a:latin typeface="微软雅黑" panose="020B0503020204020204" pitchFamily="34" charset="-122"/>
              <a:ea typeface="微软雅黑" panose="020B0503020204020204" pitchFamily="34" charset="-122"/>
            </a:endParaRPr>
          </a:p>
        </p:txBody>
      </p:sp>
      <p:sp>
        <p:nvSpPr>
          <p:cNvPr id="27" name="フッター プレースホルダー 2">
            <a:extLst>
              <a:ext uri="{FF2B5EF4-FFF2-40B4-BE49-F238E27FC236}">
                <a16:creationId xmlns:a16="http://schemas.microsoft.com/office/drawing/2014/main" id="{77898E23-BB69-9111-0E63-A385E17C72D0}"/>
              </a:ext>
            </a:extLst>
          </p:cNvPr>
          <p:cNvSpPr>
            <a:spLocks noGrp="1"/>
          </p:cNvSpPr>
          <p:nvPr>
            <p:ph type="ftr" sz="quarter" idx="11"/>
          </p:nvPr>
        </p:nvSpPr>
        <p:spPr>
          <a:xfrm>
            <a:off x="7756525" y="4888352"/>
            <a:ext cx="1156117" cy="107722"/>
          </a:xfrm>
        </p:spPr>
        <p:txBody>
          <a:bodyPr/>
          <a:lstStyle/>
          <a:p>
            <a:r>
              <a:rPr kumimoji="1" lang="en-US" altLang="ja-JP" dirty="0"/>
              <a:t>© 2021 Fujitsu Limited</a:t>
            </a:r>
            <a:endParaRPr kumimoji="1" lang="ja-JP" altLang="en-US" dirty="0"/>
          </a:p>
        </p:txBody>
      </p:sp>
    </p:spTree>
    <p:extLst>
      <p:ext uri="{BB962C8B-B14F-4D97-AF65-F5344CB8AC3E}">
        <p14:creationId xmlns:p14="http://schemas.microsoft.com/office/powerpoint/2010/main" val="227271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4289A4-08E2-4A31-94BF-775492EB5EB8}"/>
              </a:ext>
            </a:extLst>
          </p:cNvPr>
          <p:cNvSpPr>
            <a:spLocks noGrp="1"/>
          </p:cNvSpPr>
          <p:nvPr>
            <p:ph type="title"/>
          </p:nvPr>
        </p:nvSpPr>
        <p:spPr>
          <a:xfrm>
            <a:off x="229767" y="232764"/>
            <a:ext cx="7740000" cy="313932"/>
          </a:xfrm>
        </p:spPr>
        <p:txBody>
          <a:bodyPr/>
          <a:lstStyle/>
          <a:p>
            <a:r>
              <a:rPr kumimoji="1" lang="zh-CN" altLang="en-US" sz="2400" dirty="0"/>
              <a:t>微服务框架的构成</a:t>
            </a:r>
            <a:endParaRPr kumimoji="1" lang="ja-JP" altLang="en-US" sz="2400" dirty="0"/>
          </a:p>
        </p:txBody>
      </p:sp>
      <p:grpSp>
        <p:nvGrpSpPr>
          <p:cNvPr id="55" name="组合 54">
            <a:extLst>
              <a:ext uri="{FF2B5EF4-FFF2-40B4-BE49-F238E27FC236}">
                <a16:creationId xmlns:a16="http://schemas.microsoft.com/office/drawing/2014/main" id="{FC88C283-A40F-4AA1-B69D-E618C8D4ED5C}"/>
              </a:ext>
            </a:extLst>
          </p:cNvPr>
          <p:cNvGrpSpPr/>
          <p:nvPr/>
        </p:nvGrpSpPr>
        <p:grpSpPr>
          <a:xfrm>
            <a:off x="426008" y="816108"/>
            <a:ext cx="8250448" cy="3911691"/>
            <a:chOff x="339970" y="962493"/>
            <a:chExt cx="11489462" cy="5447367"/>
          </a:xfrm>
        </p:grpSpPr>
        <p:pic>
          <p:nvPicPr>
            <p:cNvPr id="56" name="图形 55" descr="平板电脑 纯色填充">
              <a:extLst>
                <a:ext uri="{FF2B5EF4-FFF2-40B4-BE49-F238E27FC236}">
                  <a16:creationId xmlns:a16="http://schemas.microsoft.com/office/drawing/2014/main" id="{D34B380C-3459-4BB3-9A19-6C8A60E1C4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122" y="962493"/>
              <a:ext cx="746760" cy="746760"/>
            </a:xfrm>
            <a:prstGeom prst="rect">
              <a:avLst/>
            </a:prstGeom>
          </p:spPr>
        </p:pic>
        <p:sp>
          <p:nvSpPr>
            <p:cNvPr id="57" name="矩形: 圆角 56">
              <a:extLst>
                <a:ext uri="{FF2B5EF4-FFF2-40B4-BE49-F238E27FC236}">
                  <a16:creationId xmlns:a16="http://schemas.microsoft.com/office/drawing/2014/main" id="{6E6255B4-8D91-4C06-9096-01B0E8B3020B}"/>
                </a:ext>
              </a:extLst>
            </p:cNvPr>
            <p:cNvSpPr/>
            <p:nvPr/>
          </p:nvSpPr>
          <p:spPr>
            <a:xfrm>
              <a:off x="385086" y="3032060"/>
              <a:ext cx="1303020" cy="2050480"/>
            </a:xfrm>
            <a:prstGeom prst="roundRect">
              <a:avLst>
                <a:gd name="adj" fmla="val 6539"/>
              </a:avLst>
            </a:prstGeom>
            <a:solidFill>
              <a:schemeClr val="accent6">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58" name="矩形 57">
              <a:extLst>
                <a:ext uri="{FF2B5EF4-FFF2-40B4-BE49-F238E27FC236}">
                  <a16:creationId xmlns:a16="http://schemas.microsoft.com/office/drawing/2014/main" id="{A07A6A84-2DF0-40D2-A584-891259624D9D}"/>
                </a:ext>
              </a:extLst>
            </p:cNvPr>
            <p:cNvSpPr/>
            <p:nvPr/>
          </p:nvSpPr>
          <p:spPr>
            <a:xfrm>
              <a:off x="552726" y="3231880"/>
              <a:ext cx="982980" cy="1282658"/>
            </a:xfrm>
            <a:prstGeom prst="rect">
              <a:avLst/>
            </a:prstGeom>
            <a:solidFill>
              <a:schemeClr val="accent5">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Gateway</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59" name="文本框 58">
              <a:extLst>
                <a:ext uri="{FF2B5EF4-FFF2-40B4-BE49-F238E27FC236}">
                  <a16:creationId xmlns:a16="http://schemas.microsoft.com/office/drawing/2014/main" id="{61D52D6A-379D-4040-A9DD-2951854F41CA}"/>
                </a:ext>
              </a:extLst>
            </p:cNvPr>
            <p:cNvSpPr txBox="1"/>
            <p:nvPr/>
          </p:nvSpPr>
          <p:spPr>
            <a:xfrm>
              <a:off x="741728" y="4633398"/>
              <a:ext cx="542900" cy="300024"/>
            </a:xfrm>
            <a:prstGeom prst="rect">
              <a:avLst/>
            </a:prstGeom>
            <a:noFill/>
          </p:spPr>
          <p:txBody>
            <a:bodyPr wrap="none" rtlCol="0">
              <a:spAutoFit/>
            </a:bodyPr>
            <a:lstStyle/>
            <a:p>
              <a:r>
                <a:rPr lang="ja-JP" altLang="en-US" sz="800" dirty="0">
                  <a:latin typeface="Meiryo UI" panose="020B0604030504040204" pitchFamily="34" charset="-128"/>
                  <a:ea typeface="Meiryo UI" panose="020B0604030504040204" pitchFamily="34" charset="-128"/>
                </a:rPr>
                <a:t>网关</a:t>
              </a:r>
            </a:p>
          </p:txBody>
        </p:sp>
        <p:sp>
          <p:nvSpPr>
            <p:cNvPr id="60" name="矩形: 圆角 59">
              <a:extLst>
                <a:ext uri="{FF2B5EF4-FFF2-40B4-BE49-F238E27FC236}">
                  <a16:creationId xmlns:a16="http://schemas.microsoft.com/office/drawing/2014/main" id="{D26245D4-0795-4988-8ADB-8762FDB9D3D7}"/>
                </a:ext>
              </a:extLst>
            </p:cNvPr>
            <p:cNvSpPr/>
            <p:nvPr/>
          </p:nvSpPr>
          <p:spPr>
            <a:xfrm>
              <a:off x="386816" y="5623560"/>
              <a:ext cx="4073857" cy="786300"/>
            </a:xfrm>
            <a:prstGeom prst="roundRect">
              <a:avLst>
                <a:gd name="adj" fmla="val 8275"/>
              </a:avLst>
            </a:prstGeom>
            <a:solidFill>
              <a:schemeClr val="tx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ja-JP" altLang="en-US" sz="800" dirty="0">
                  <a:solidFill>
                    <a:schemeClr val="tx1"/>
                  </a:solidFill>
                  <a:latin typeface="Meiryo UI" panose="020B0604030504040204" pitchFamily="34" charset="-128"/>
                  <a:ea typeface="Meiryo UI" panose="020B0604030504040204" pitchFamily="34" charset="-128"/>
                </a:rPr>
                <a:t>认证中心</a:t>
              </a:r>
            </a:p>
          </p:txBody>
        </p:sp>
        <p:sp>
          <p:nvSpPr>
            <p:cNvPr id="61" name="矩形 60">
              <a:extLst>
                <a:ext uri="{FF2B5EF4-FFF2-40B4-BE49-F238E27FC236}">
                  <a16:creationId xmlns:a16="http://schemas.microsoft.com/office/drawing/2014/main" id="{A1A3C19A-EB96-4E21-89E5-5AE9ADF30892}"/>
                </a:ext>
              </a:extLst>
            </p:cNvPr>
            <p:cNvSpPr/>
            <p:nvPr/>
          </p:nvSpPr>
          <p:spPr>
            <a:xfrm>
              <a:off x="552725" y="5735416"/>
              <a:ext cx="3749518" cy="318340"/>
            </a:xfrm>
            <a:prstGeom prst="rect">
              <a:avLst/>
            </a:prstGeom>
            <a:solidFill>
              <a:schemeClr val="tx2">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Auth</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62" name="矩形: 圆角 61">
              <a:extLst>
                <a:ext uri="{FF2B5EF4-FFF2-40B4-BE49-F238E27FC236}">
                  <a16:creationId xmlns:a16="http://schemas.microsoft.com/office/drawing/2014/main" id="{49811CF9-5599-4016-BCC6-3DF34765F694}"/>
                </a:ext>
              </a:extLst>
            </p:cNvPr>
            <p:cNvSpPr/>
            <p:nvPr/>
          </p:nvSpPr>
          <p:spPr>
            <a:xfrm>
              <a:off x="4577396" y="5623560"/>
              <a:ext cx="4035677" cy="786300"/>
            </a:xfrm>
            <a:prstGeom prst="roundRect">
              <a:avLst>
                <a:gd name="adj" fmla="val 10673"/>
              </a:avLst>
            </a:prstGeom>
            <a:solidFill>
              <a:srgbClr val="FFE1E1"/>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链路监控服务中心</a:t>
              </a:r>
            </a:p>
          </p:txBody>
        </p:sp>
        <p:sp>
          <p:nvSpPr>
            <p:cNvPr id="63" name="矩形 62">
              <a:extLst>
                <a:ext uri="{FF2B5EF4-FFF2-40B4-BE49-F238E27FC236}">
                  <a16:creationId xmlns:a16="http://schemas.microsoft.com/office/drawing/2014/main" id="{4F2F68ED-1849-4596-9A9A-298046073822}"/>
                </a:ext>
              </a:extLst>
            </p:cNvPr>
            <p:cNvSpPr/>
            <p:nvPr/>
          </p:nvSpPr>
          <p:spPr>
            <a:xfrm>
              <a:off x="4737290" y="5735416"/>
              <a:ext cx="3691170" cy="318340"/>
            </a:xfrm>
            <a:prstGeom prst="rect">
              <a:avLst/>
            </a:prstGeom>
            <a:solidFill>
              <a:srgbClr val="FFB7B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Zipkin</a:t>
              </a:r>
              <a:r>
                <a:rPr lang="en-US" altLang="zh-CN" sz="800" dirty="0">
                  <a:solidFill>
                    <a:schemeClr val="tx1"/>
                  </a:solidFill>
                  <a:latin typeface="Meiryo UI" panose="020B0604030504040204" pitchFamily="34" charset="-128"/>
                  <a:ea typeface="Meiryo UI" panose="020B0604030504040204" pitchFamily="34" charset="-128"/>
                </a:rPr>
                <a:t> / Sky Walking</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64" name="矩形: 圆角 63">
              <a:extLst>
                <a:ext uri="{FF2B5EF4-FFF2-40B4-BE49-F238E27FC236}">
                  <a16:creationId xmlns:a16="http://schemas.microsoft.com/office/drawing/2014/main" id="{D31809A2-032D-4A6D-B3EC-93FC4CBC5389}"/>
                </a:ext>
              </a:extLst>
            </p:cNvPr>
            <p:cNvSpPr/>
            <p:nvPr/>
          </p:nvSpPr>
          <p:spPr>
            <a:xfrm>
              <a:off x="2193224" y="3025121"/>
              <a:ext cx="6401383" cy="2067522"/>
            </a:xfrm>
            <a:prstGeom prst="roundRect">
              <a:avLst>
                <a:gd name="adj" fmla="val 4336"/>
              </a:avLst>
            </a:prstGeom>
            <a:noFill/>
            <a:ln w="19050">
              <a:solidFill>
                <a:schemeClr val="tx1">
                  <a:lumMod val="65000"/>
                  <a:lumOff val="3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65" name="矩形: 圆角 64">
              <a:extLst>
                <a:ext uri="{FF2B5EF4-FFF2-40B4-BE49-F238E27FC236}">
                  <a16:creationId xmlns:a16="http://schemas.microsoft.com/office/drawing/2014/main" id="{BF9EBA58-7179-4442-BE45-FFAF191B4982}"/>
                </a:ext>
              </a:extLst>
            </p:cNvPr>
            <p:cNvSpPr/>
            <p:nvPr/>
          </p:nvSpPr>
          <p:spPr>
            <a:xfrm>
              <a:off x="2335668" y="3137571"/>
              <a:ext cx="1530794" cy="1834397"/>
            </a:xfrm>
            <a:prstGeom prst="roundRect">
              <a:avLst>
                <a:gd name="adj" fmla="val 4368"/>
              </a:avLst>
            </a:prstGeom>
            <a:solidFill>
              <a:schemeClr val="accent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66" name="矩形 65">
              <a:extLst>
                <a:ext uri="{FF2B5EF4-FFF2-40B4-BE49-F238E27FC236}">
                  <a16:creationId xmlns:a16="http://schemas.microsoft.com/office/drawing/2014/main" id="{CD08912B-F31D-4113-BD8D-59B8E1C5B1F7}"/>
                </a:ext>
              </a:extLst>
            </p:cNvPr>
            <p:cNvSpPr/>
            <p:nvPr/>
          </p:nvSpPr>
          <p:spPr>
            <a:xfrm>
              <a:off x="2500714" y="3323319"/>
              <a:ext cx="1214427" cy="1168401"/>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Service</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67" name="矩形: 圆角 66">
              <a:extLst>
                <a:ext uri="{FF2B5EF4-FFF2-40B4-BE49-F238E27FC236}">
                  <a16:creationId xmlns:a16="http://schemas.microsoft.com/office/drawing/2014/main" id="{7A35F10E-E38A-44B0-824F-6659BFC02B7F}"/>
                </a:ext>
              </a:extLst>
            </p:cNvPr>
            <p:cNvSpPr/>
            <p:nvPr/>
          </p:nvSpPr>
          <p:spPr>
            <a:xfrm>
              <a:off x="4642225" y="3138740"/>
              <a:ext cx="1547459" cy="1834397"/>
            </a:xfrm>
            <a:prstGeom prst="roundRect">
              <a:avLst>
                <a:gd name="adj" fmla="val 2921"/>
              </a:avLst>
            </a:prstGeom>
            <a:solidFill>
              <a:schemeClr val="accent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68" name="矩形 67">
              <a:extLst>
                <a:ext uri="{FF2B5EF4-FFF2-40B4-BE49-F238E27FC236}">
                  <a16:creationId xmlns:a16="http://schemas.microsoft.com/office/drawing/2014/main" id="{D92393C9-A35D-4EB8-A1D4-8C44B74F984C}"/>
                </a:ext>
              </a:extLst>
            </p:cNvPr>
            <p:cNvSpPr/>
            <p:nvPr/>
          </p:nvSpPr>
          <p:spPr>
            <a:xfrm>
              <a:off x="4793009" y="3323319"/>
              <a:ext cx="1241597" cy="1134899"/>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Service</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69" name="矩形: 圆角 68">
              <a:extLst>
                <a:ext uri="{FF2B5EF4-FFF2-40B4-BE49-F238E27FC236}">
                  <a16:creationId xmlns:a16="http://schemas.microsoft.com/office/drawing/2014/main" id="{CAD698BC-F03A-4EBA-A53E-867EC46E3386}"/>
                </a:ext>
              </a:extLst>
            </p:cNvPr>
            <p:cNvSpPr/>
            <p:nvPr/>
          </p:nvSpPr>
          <p:spPr>
            <a:xfrm>
              <a:off x="6845810" y="3138740"/>
              <a:ext cx="1564183" cy="1834397"/>
            </a:xfrm>
            <a:prstGeom prst="roundRect">
              <a:avLst>
                <a:gd name="adj" fmla="val 4110"/>
              </a:avLst>
            </a:prstGeom>
            <a:solidFill>
              <a:schemeClr val="accent2">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70" name="矩形: 圆角 69">
              <a:extLst>
                <a:ext uri="{FF2B5EF4-FFF2-40B4-BE49-F238E27FC236}">
                  <a16:creationId xmlns:a16="http://schemas.microsoft.com/office/drawing/2014/main" id="{C25F9B9E-5360-44E8-9E80-27A02AC4F60C}"/>
                </a:ext>
              </a:extLst>
            </p:cNvPr>
            <p:cNvSpPr/>
            <p:nvPr/>
          </p:nvSpPr>
          <p:spPr>
            <a:xfrm>
              <a:off x="2235804" y="1099872"/>
              <a:ext cx="2596632" cy="1458361"/>
            </a:xfrm>
            <a:prstGeom prst="roundRect">
              <a:avLst>
                <a:gd name="adj" fmla="val 8264"/>
              </a:avLst>
            </a:prstGeom>
            <a:solidFill>
              <a:schemeClr val="accent4">
                <a:lumMod val="20000"/>
                <a:lumOff val="80000"/>
              </a:schemeClr>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71" name="矩形 70">
              <a:extLst>
                <a:ext uri="{FF2B5EF4-FFF2-40B4-BE49-F238E27FC236}">
                  <a16:creationId xmlns:a16="http://schemas.microsoft.com/office/drawing/2014/main" id="{FFF2CF2F-ACF0-4310-B216-DD8BA4670390}"/>
                </a:ext>
              </a:extLst>
            </p:cNvPr>
            <p:cNvSpPr/>
            <p:nvPr/>
          </p:nvSpPr>
          <p:spPr>
            <a:xfrm>
              <a:off x="2583491" y="1295715"/>
              <a:ext cx="1927214" cy="753363"/>
            </a:xfrm>
            <a:prstGeom prst="rect">
              <a:avLst/>
            </a:prstGeom>
            <a:solidFill>
              <a:schemeClr val="accent4">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Nacos</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72" name="矩形: 圆角 71">
              <a:extLst>
                <a:ext uri="{FF2B5EF4-FFF2-40B4-BE49-F238E27FC236}">
                  <a16:creationId xmlns:a16="http://schemas.microsoft.com/office/drawing/2014/main" id="{362FD960-A292-4FBB-8674-56A9DA9DC40B}"/>
                </a:ext>
              </a:extLst>
            </p:cNvPr>
            <p:cNvSpPr/>
            <p:nvPr/>
          </p:nvSpPr>
          <p:spPr>
            <a:xfrm>
              <a:off x="5960310" y="1885530"/>
              <a:ext cx="2635040" cy="675789"/>
            </a:xfrm>
            <a:prstGeom prst="roundRect">
              <a:avLst>
                <a:gd name="adj" fmla="val 11087"/>
              </a:avLst>
            </a:prstGeom>
            <a:solidFill>
              <a:srgbClr val="FFE2C5"/>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分布式任务调度系统</a:t>
              </a:r>
            </a:p>
          </p:txBody>
        </p:sp>
        <p:sp>
          <p:nvSpPr>
            <p:cNvPr id="73" name="矩形 72">
              <a:extLst>
                <a:ext uri="{FF2B5EF4-FFF2-40B4-BE49-F238E27FC236}">
                  <a16:creationId xmlns:a16="http://schemas.microsoft.com/office/drawing/2014/main" id="{DF6B2CB2-4BD6-436D-8AAC-A83F82528B0C}"/>
                </a:ext>
              </a:extLst>
            </p:cNvPr>
            <p:cNvSpPr/>
            <p:nvPr/>
          </p:nvSpPr>
          <p:spPr>
            <a:xfrm>
              <a:off x="6194237" y="1997606"/>
              <a:ext cx="2181625" cy="260378"/>
            </a:xfrm>
            <a:prstGeom prst="rect">
              <a:avLst/>
            </a:prstGeom>
            <a:solidFill>
              <a:srgbClr val="FFB36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quartz</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74" name="矩形: 圆角 73">
              <a:extLst>
                <a:ext uri="{FF2B5EF4-FFF2-40B4-BE49-F238E27FC236}">
                  <a16:creationId xmlns:a16="http://schemas.microsoft.com/office/drawing/2014/main" id="{DDF216B7-A380-4AD8-9AAB-43243AD1C140}"/>
                </a:ext>
              </a:extLst>
            </p:cNvPr>
            <p:cNvSpPr/>
            <p:nvPr/>
          </p:nvSpPr>
          <p:spPr>
            <a:xfrm>
              <a:off x="8783739" y="1893148"/>
              <a:ext cx="3045693" cy="4516712"/>
            </a:xfrm>
            <a:prstGeom prst="roundRect">
              <a:avLst>
                <a:gd name="adj" fmla="val 5342"/>
              </a:avLst>
            </a:prstGeom>
            <a:noFill/>
            <a:ln w="19050">
              <a:solidFill>
                <a:schemeClr val="accent5"/>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800" dirty="0">
                <a:latin typeface="Meiryo UI" panose="020B0604030504040204" pitchFamily="34" charset="-128"/>
                <a:ea typeface="Meiryo UI" panose="020B0604030504040204" pitchFamily="34" charset="-128"/>
              </a:endParaRPr>
            </a:p>
          </p:txBody>
        </p:sp>
        <p:sp>
          <p:nvSpPr>
            <p:cNvPr id="75" name="文本框 74">
              <a:extLst>
                <a:ext uri="{FF2B5EF4-FFF2-40B4-BE49-F238E27FC236}">
                  <a16:creationId xmlns:a16="http://schemas.microsoft.com/office/drawing/2014/main" id="{88069666-F883-480A-AFFF-F453F3147726}"/>
                </a:ext>
              </a:extLst>
            </p:cNvPr>
            <p:cNvSpPr txBox="1"/>
            <p:nvPr/>
          </p:nvSpPr>
          <p:spPr>
            <a:xfrm>
              <a:off x="2717189" y="4505023"/>
              <a:ext cx="775062" cy="300024"/>
            </a:xfrm>
            <a:prstGeom prst="rect">
              <a:avLst/>
            </a:prstGeom>
            <a:noFill/>
          </p:spPr>
          <p:txBody>
            <a:bodyPr wrap="none" rtlCol="0">
              <a:spAutoFit/>
            </a:bodyPr>
            <a:lstStyle/>
            <a:p>
              <a:pPr algn="ctr"/>
              <a:r>
                <a:rPr lang="ja-JP" altLang="en-US" sz="800" dirty="0">
                  <a:latin typeface="Meiryo UI" panose="020B0604030504040204" pitchFamily="34" charset="-128"/>
                  <a:ea typeface="Meiryo UI" panose="020B0604030504040204" pitchFamily="34" charset="-128"/>
                </a:rPr>
                <a:t>微服务</a:t>
              </a:r>
              <a:r>
                <a:rPr lang="en-US" altLang="ja-JP" sz="800" dirty="0">
                  <a:latin typeface="Meiryo UI" panose="020B0604030504040204" pitchFamily="34" charset="-128"/>
                  <a:ea typeface="Meiryo UI" panose="020B0604030504040204" pitchFamily="34" charset="-128"/>
                </a:rPr>
                <a:t>1</a:t>
              </a:r>
              <a:endParaRPr lang="zh-CN" altLang="en-US" sz="800" dirty="0">
                <a:latin typeface="Meiryo UI" panose="020B0604030504040204" pitchFamily="34" charset="-128"/>
                <a:ea typeface="Meiryo UI" panose="020B0604030504040204" pitchFamily="34" charset="-128"/>
              </a:endParaRPr>
            </a:p>
          </p:txBody>
        </p:sp>
        <p:sp>
          <p:nvSpPr>
            <p:cNvPr id="76" name="文本框 75">
              <a:extLst>
                <a:ext uri="{FF2B5EF4-FFF2-40B4-BE49-F238E27FC236}">
                  <a16:creationId xmlns:a16="http://schemas.microsoft.com/office/drawing/2014/main" id="{CBA4D4FC-4FD4-4215-A237-F4622DECCF6F}"/>
                </a:ext>
              </a:extLst>
            </p:cNvPr>
            <p:cNvSpPr txBox="1"/>
            <p:nvPr/>
          </p:nvSpPr>
          <p:spPr>
            <a:xfrm>
              <a:off x="5037622" y="4490365"/>
              <a:ext cx="775062" cy="300024"/>
            </a:xfrm>
            <a:prstGeom prst="rect">
              <a:avLst/>
            </a:prstGeom>
            <a:noFill/>
          </p:spPr>
          <p:txBody>
            <a:bodyPr wrap="none" rtlCol="0">
              <a:spAutoFit/>
            </a:bodyPr>
            <a:lstStyle/>
            <a:p>
              <a:pPr algn="ctr"/>
              <a:r>
                <a:rPr lang="ja-JP" altLang="en-US" sz="800" dirty="0">
                  <a:latin typeface="Meiryo UI" panose="020B0604030504040204" pitchFamily="34" charset="-128"/>
                  <a:ea typeface="Meiryo UI" panose="020B0604030504040204" pitchFamily="34" charset="-128"/>
                </a:rPr>
                <a:t>微服务</a:t>
              </a:r>
              <a:r>
                <a:rPr lang="en-US" altLang="ja-JP" sz="800" dirty="0">
                  <a:latin typeface="Meiryo UI" panose="020B0604030504040204" pitchFamily="34" charset="-128"/>
                  <a:ea typeface="Meiryo UI" panose="020B0604030504040204" pitchFamily="34" charset="-128"/>
                </a:rPr>
                <a:t>2</a:t>
              </a:r>
              <a:endParaRPr lang="zh-CN" altLang="en-US" sz="800" dirty="0">
                <a:latin typeface="Meiryo UI" panose="020B0604030504040204" pitchFamily="34" charset="-128"/>
                <a:ea typeface="Meiryo UI" panose="020B0604030504040204" pitchFamily="34" charset="-128"/>
              </a:endParaRPr>
            </a:p>
          </p:txBody>
        </p:sp>
        <p:sp>
          <p:nvSpPr>
            <p:cNvPr id="77" name="文本框 76">
              <a:extLst>
                <a:ext uri="{FF2B5EF4-FFF2-40B4-BE49-F238E27FC236}">
                  <a16:creationId xmlns:a16="http://schemas.microsoft.com/office/drawing/2014/main" id="{A895583A-FAE7-4CF7-B094-0705B5B8C4F0}"/>
                </a:ext>
              </a:extLst>
            </p:cNvPr>
            <p:cNvSpPr txBox="1"/>
            <p:nvPr/>
          </p:nvSpPr>
          <p:spPr>
            <a:xfrm>
              <a:off x="7237576" y="4492788"/>
              <a:ext cx="775062" cy="300024"/>
            </a:xfrm>
            <a:prstGeom prst="rect">
              <a:avLst/>
            </a:prstGeom>
            <a:noFill/>
          </p:spPr>
          <p:txBody>
            <a:bodyPr wrap="none" rtlCol="0">
              <a:spAutoFit/>
            </a:bodyPr>
            <a:lstStyle/>
            <a:p>
              <a:pPr algn="ctr"/>
              <a:r>
                <a:rPr lang="ja-JP" altLang="en-US" sz="800" dirty="0">
                  <a:latin typeface="Meiryo UI" panose="020B0604030504040204" pitchFamily="34" charset="-128"/>
                  <a:ea typeface="Meiryo UI" panose="020B0604030504040204" pitchFamily="34" charset="-128"/>
                </a:rPr>
                <a:t>微服务</a:t>
              </a:r>
              <a:r>
                <a:rPr lang="en-US" altLang="ja-JP" sz="800" dirty="0">
                  <a:latin typeface="Meiryo UI" panose="020B0604030504040204" pitchFamily="34" charset="-128"/>
                  <a:ea typeface="Meiryo UI" panose="020B0604030504040204" pitchFamily="34" charset="-128"/>
                </a:rPr>
                <a:t>3</a:t>
              </a:r>
              <a:endParaRPr lang="zh-CN" altLang="en-US" sz="800" dirty="0">
                <a:latin typeface="Meiryo UI" panose="020B0604030504040204" pitchFamily="34" charset="-128"/>
                <a:ea typeface="Meiryo UI" panose="020B0604030504040204" pitchFamily="34" charset="-128"/>
              </a:endParaRPr>
            </a:p>
          </p:txBody>
        </p:sp>
        <p:sp>
          <p:nvSpPr>
            <p:cNvPr id="78" name="矩形: 圆角 77">
              <a:extLst>
                <a:ext uri="{FF2B5EF4-FFF2-40B4-BE49-F238E27FC236}">
                  <a16:creationId xmlns:a16="http://schemas.microsoft.com/office/drawing/2014/main" id="{764645D4-7A25-47B8-BCF1-1B29F695E4D6}"/>
                </a:ext>
              </a:extLst>
            </p:cNvPr>
            <p:cNvSpPr/>
            <p:nvPr/>
          </p:nvSpPr>
          <p:spPr>
            <a:xfrm>
              <a:off x="5960310" y="1097189"/>
              <a:ext cx="5857568" cy="675789"/>
            </a:xfrm>
            <a:prstGeom prst="roundRect">
              <a:avLst/>
            </a:prstGeom>
            <a:solidFill>
              <a:srgbClr val="FFD5EA"/>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服务监控中心</a:t>
              </a:r>
            </a:p>
          </p:txBody>
        </p:sp>
        <p:sp>
          <p:nvSpPr>
            <p:cNvPr id="79" name="矩形 78">
              <a:extLst>
                <a:ext uri="{FF2B5EF4-FFF2-40B4-BE49-F238E27FC236}">
                  <a16:creationId xmlns:a16="http://schemas.microsoft.com/office/drawing/2014/main" id="{CD3C7867-2F39-45E2-BDFA-3C74741BA95C}"/>
                </a:ext>
              </a:extLst>
            </p:cNvPr>
            <p:cNvSpPr/>
            <p:nvPr/>
          </p:nvSpPr>
          <p:spPr>
            <a:xfrm>
              <a:off x="6186618" y="1187813"/>
              <a:ext cx="5392963" cy="313598"/>
            </a:xfrm>
            <a:prstGeom prst="rect">
              <a:avLst/>
            </a:prstGeom>
            <a:solidFill>
              <a:srgbClr val="FFA7D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Spring Boot Admin Server</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80" name="矩形: 圆角 79">
              <a:extLst>
                <a:ext uri="{FF2B5EF4-FFF2-40B4-BE49-F238E27FC236}">
                  <a16:creationId xmlns:a16="http://schemas.microsoft.com/office/drawing/2014/main" id="{3BD9E1E0-ADDA-4FBA-BDE8-7D82B8C24849}"/>
                </a:ext>
              </a:extLst>
            </p:cNvPr>
            <p:cNvSpPr/>
            <p:nvPr/>
          </p:nvSpPr>
          <p:spPr>
            <a:xfrm>
              <a:off x="8894340" y="2025413"/>
              <a:ext cx="1635399" cy="1029343"/>
            </a:xfrm>
            <a:prstGeom prst="roundRect">
              <a:avLst>
                <a:gd name="adj" fmla="val 5877"/>
              </a:avLst>
            </a:prstGeom>
            <a:solidFill>
              <a:srgbClr val="FFFF99"/>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分布式资源储存服务</a:t>
              </a:r>
            </a:p>
          </p:txBody>
        </p:sp>
        <p:sp>
          <p:nvSpPr>
            <p:cNvPr id="81" name="矩形 80">
              <a:extLst>
                <a:ext uri="{FF2B5EF4-FFF2-40B4-BE49-F238E27FC236}">
                  <a16:creationId xmlns:a16="http://schemas.microsoft.com/office/drawing/2014/main" id="{6713CC6F-9373-4ABB-9FBB-80FBB1E90D4D}"/>
                </a:ext>
              </a:extLst>
            </p:cNvPr>
            <p:cNvSpPr/>
            <p:nvPr/>
          </p:nvSpPr>
          <p:spPr>
            <a:xfrm>
              <a:off x="9060577" y="2175908"/>
              <a:ext cx="1299337" cy="459758"/>
            </a:xfrm>
            <a:prstGeom prst="rect">
              <a:avLst/>
            </a:prstGeom>
            <a:solidFill>
              <a:srgbClr val="FFE18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FastDFS</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82" name="矩形: 圆角 81">
              <a:extLst>
                <a:ext uri="{FF2B5EF4-FFF2-40B4-BE49-F238E27FC236}">
                  <a16:creationId xmlns:a16="http://schemas.microsoft.com/office/drawing/2014/main" id="{827DBFD5-3D7B-49B2-A3FE-5FE4BD81F702}"/>
                </a:ext>
              </a:extLst>
            </p:cNvPr>
            <p:cNvSpPr/>
            <p:nvPr/>
          </p:nvSpPr>
          <p:spPr>
            <a:xfrm>
              <a:off x="8894340" y="3169957"/>
              <a:ext cx="1635399" cy="923124"/>
            </a:xfrm>
            <a:prstGeom prst="roundRect">
              <a:avLst>
                <a:gd name="adj" fmla="val 5877"/>
              </a:avLst>
            </a:prstGeom>
            <a:solidFill>
              <a:srgbClr val="FFFF99"/>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ja-JP" altLang="en-US" sz="800" dirty="0">
                  <a:solidFill>
                    <a:schemeClr val="tx1"/>
                  </a:solidFill>
                  <a:latin typeface="Meiryo UI" panose="020B0604030504040204" pitchFamily="34" charset="-128"/>
                  <a:ea typeface="Meiryo UI" panose="020B0604030504040204" pitchFamily="34" charset="-128"/>
                </a:rPr>
                <a:t>缓存服务</a:t>
              </a:r>
            </a:p>
          </p:txBody>
        </p:sp>
        <p:sp>
          <p:nvSpPr>
            <p:cNvPr id="83" name="矩形 82">
              <a:extLst>
                <a:ext uri="{FF2B5EF4-FFF2-40B4-BE49-F238E27FC236}">
                  <a16:creationId xmlns:a16="http://schemas.microsoft.com/office/drawing/2014/main" id="{FB0E09C2-5203-466F-86EE-77233235184A}"/>
                </a:ext>
              </a:extLst>
            </p:cNvPr>
            <p:cNvSpPr/>
            <p:nvPr/>
          </p:nvSpPr>
          <p:spPr>
            <a:xfrm>
              <a:off x="9057649" y="3320685"/>
              <a:ext cx="1302265" cy="458834"/>
            </a:xfrm>
            <a:prstGeom prst="rect">
              <a:avLst/>
            </a:prstGeom>
            <a:solidFill>
              <a:srgbClr val="FFE18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Redis</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84" name="矩形: 圆角 83">
              <a:extLst>
                <a:ext uri="{FF2B5EF4-FFF2-40B4-BE49-F238E27FC236}">
                  <a16:creationId xmlns:a16="http://schemas.microsoft.com/office/drawing/2014/main" id="{38610FAD-B842-4A40-BBDC-703437EEDF09}"/>
                </a:ext>
              </a:extLst>
            </p:cNvPr>
            <p:cNvSpPr/>
            <p:nvPr/>
          </p:nvSpPr>
          <p:spPr>
            <a:xfrm>
              <a:off x="8894341" y="4243386"/>
              <a:ext cx="1631578" cy="923124"/>
            </a:xfrm>
            <a:prstGeom prst="roundRect">
              <a:avLst>
                <a:gd name="adj" fmla="val 5877"/>
              </a:avLst>
            </a:prstGeom>
            <a:solidFill>
              <a:srgbClr val="FFFF99"/>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数据库</a:t>
              </a:r>
            </a:p>
          </p:txBody>
        </p:sp>
        <p:sp>
          <p:nvSpPr>
            <p:cNvPr id="85" name="矩形 84">
              <a:extLst>
                <a:ext uri="{FF2B5EF4-FFF2-40B4-BE49-F238E27FC236}">
                  <a16:creationId xmlns:a16="http://schemas.microsoft.com/office/drawing/2014/main" id="{82B2D05A-653F-481B-95B3-9E68141189E9}"/>
                </a:ext>
              </a:extLst>
            </p:cNvPr>
            <p:cNvSpPr/>
            <p:nvPr/>
          </p:nvSpPr>
          <p:spPr>
            <a:xfrm>
              <a:off x="9059567" y="4377148"/>
              <a:ext cx="1300347" cy="506855"/>
            </a:xfrm>
            <a:prstGeom prst="rect">
              <a:avLst/>
            </a:prstGeom>
            <a:solidFill>
              <a:srgbClr val="FFE18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MySql</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86" name="矩形: 圆角 85">
              <a:extLst>
                <a:ext uri="{FF2B5EF4-FFF2-40B4-BE49-F238E27FC236}">
                  <a16:creationId xmlns:a16="http://schemas.microsoft.com/office/drawing/2014/main" id="{E91CAD46-FBDC-4018-BA64-EF2E7717BD61}"/>
                </a:ext>
              </a:extLst>
            </p:cNvPr>
            <p:cNvSpPr/>
            <p:nvPr/>
          </p:nvSpPr>
          <p:spPr>
            <a:xfrm rot="16200000">
              <a:off x="9275513" y="3798117"/>
              <a:ext cx="4227605" cy="682196"/>
            </a:xfrm>
            <a:prstGeom prst="roundRect">
              <a:avLst>
                <a:gd name="adj" fmla="val 12786"/>
              </a:avLst>
            </a:prstGeom>
            <a:solidFill>
              <a:srgbClr val="E2C5FF"/>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数据同步服务</a:t>
              </a:r>
            </a:p>
          </p:txBody>
        </p:sp>
        <p:sp>
          <p:nvSpPr>
            <p:cNvPr id="87" name="矩形 86">
              <a:extLst>
                <a:ext uri="{FF2B5EF4-FFF2-40B4-BE49-F238E27FC236}">
                  <a16:creationId xmlns:a16="http://schemas.microsoft.com/office/drawing/2014/main" id="{C553BB9D-DAB8-4EDD-B718-2BB15E0C170A}"/>
                </a:ext>
              </a:extLst>
            </p:cNvPr>
            <p:cNvSpPr/>
            <p:nvPr/>
          </p:nvSpPr>
          <p:spPr>
            <a:xfrm rot="16200000">
              <a:off x="9521021" y="3978721"/>
              <a:ext cx="3509817" cy="318340"/>
            </a:xfrm>
            <a:prstGeom prst="rect">
              <a:avLst/>
            </a:prstGeom>
            <a:solidFill>
              <a:srgbClr val="CC99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NIFI</a:t>
              </a:r>
              <a:endParaRPr lang="zh-CN" altLang="en-US" sz="800" dirty="0">
                <a:solidFill>
                  <a:schemeClr val="tx1"/>
                </a:solidFill>
                <a:latin typeface="Meiryo UI" panose="020B0604030504040204" pitchFamily="34" charset="-128"/>
                <a:ea typeface="Meiryo UI" panose="020B0604030504040204" pitchFamily="34" charset="-128"/>
              </a:endParaRPr>
            </a:p>
          </p:txBody>
        </p:sp>
        <p:cxnSp>
          <p:nvCxnSpPr>
            <p:cNvPr id="88" name="直接箭头连接符 87">
              <a:extLst>
                <a:ext uri="{FF2B5EF4-FFF2-40B4-BE49-F238E27FC236}">
                  <a16:creationId xmlns:a16="http://schemas.microsoft.com/office/drawing/2014/main" id="{C9F936E7-07D2-45CF-A9C3-FE7DE008B5BB}"/>
                </a:ext>
              </a:extLst>
            </p:cNvPr>
            <p:cNvCxnSpPr>
              <a:cxnSpLocks/>
            </p:cNvCxnSpPr>
            <p:nvPr/>
          </p:nvCxnSpPr>
          <p:spPr>
            <a:xfrm>
              <a:off x="741728" y="1544153"/>
              <a:ext cx="0" cy="1494308"/>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连接符: 肘形 88">
              <a:extLst>
                <a:ext uri="{FF2B5EF4-FFF2-40B4-BE49-F238E27FC236}">
                  <a16:creationId xmlns:a16="http://schemas.microsoft.com/office/drawing/2014/main" id="{5B1A4748-C762-4B64-BD6A-C6749D29CE5F}"/>
                </a:ext>
              </a:extLst>
            </p:cNvPr>
            <p:cNvCxnSpPr>
              <a:cxnSpLocks/>
              <a:stCxn id="57" idx="0"/>
              <a:endCxn id="70" idx="1"/>
            </p:cNvCxnSpPr>
            <p:nvPr/>
          </p:nvCxnSpPr>
          <p:spPr>
            <a:xfrm rot="5400000" flipH="1" flipV="1">
              <a:off x="1034697" y="1830953"/>
              <a:ext cx="1203007" cy="1199208"/>
            </a:xfrm>
            <a:prstGeom prst="bentConnector2">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214A0D3A-7703-4567-86A0-38E630244AF5}"/>
                </a:ext>
              </a:extLst>
            </p:cNvPr>
            <p:cNvSpPr txBox="1"/>
            <p:nvPr/>
          </p:nvSpPr>
          <p:spPr>
            <a:xfrm>
              <a:off x="2581845" y="2125908"/>
              <a:ext cx="2036323" cy="300024"/>
            </a:xfrm>
            <a:prstGeom prst="rect">
              <a:avLst/>
            </a:prstGeom>
            <a:noFill/>
          </p:spPr>
          <p:txBody>
            <a:bodyPr wrap="none" rtlCol="0">
              <a:spAutoFit/>
            </a:bodyPr>
            <a:lstStyle/>
            <a:p>
              <a:r>
                <a:rPr lang="zh-CN" altLang="en-US" sz="800" dirty="0">
                  <a:latin typeface="Meiryo UI" panose="020B0604030504040204" pitchFamily="34" charset="-128"/>
                  <a:ea typeface="Meiryo UI" panose="020B0604030504040204" pitchFamily="34" charset="-128"/>
                </a:rPr>
                <a:t>服务注册中心</a:t>
              </a:r>
              <a:r>
                <a:rPr lang="en-US" altLang="zh-CN" sz="800" dirty="0">
                  <a:latin typeface="Meiryo UI" panose="020B0604030504040204" pitchFamily="34" charset="-128"/>
                  <a:ea typeface="Meiryo UI" panose="020B0604030504040204" pitchFamily="34" charset="-128"/>
                </a:rPr>
                <a:t>/</a:t>
              </a:r>
              <a:r>
                <a:rPr lang="zh-CN" altLang="en-US" sz="800" dirty="0">
                  <a:latin typeface="Meiryo UI" panose="020B0604030504040204" pitchFamily="34" charset="-128"/>
                  <a:ea typeface="Meiryo UI" panose="020B0604030504040204" pitchFamily="34" charset="-128"/>
                </a:rPr>
                <a:t>配置管理中心</a:t>
              </a:r>
            </a:p>
          </p:txBody>
        </p:sp>
        <p:cxnSp>
          <p:nvCxnSpPr>
            <p:cNvPr id="91" name="直接箭头连接符 90">
              <a:extLst>
                <a:ext uri="{FF2B5EF4-FFF2-40B4-BE49-F238E27FC236}">
                  <a16:creationId xmlns:a16="http://schemas.microsoft.com/office/drawing/2014/main" id="{84E4F1D8-9308-403E-A83B-5BE965CE2B2E}"/>
                </a:ext>
              </a:extLst>
            </p:cNvPr>
            <p:cNvCxnSpPr>
              <a:cxnSpLocks/>
              <a:endCxn id="78" idx="1"/>
            </p:cNvCxnSpPr>
            <p:nvPr/>
          </p:nvCxnSpPr>
          <p:spPr>
            <a:xfrm>
              <a:off x="4832436" y="1435084"/>
              <a:ext cx="1127874"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D938EB56-1499-4FD2-A2FA-C83638FB5DC4}"/>
                </a:ext>
              </a:extLst>
            </p:cNvPr>
            <p:cNvSpPr txBox="1"/>
            <p:nvPr/>
          </p:nvSpPr>
          <p:spPr>
            <a:xfrm>
              <a:off x="4752078" y="1153740"/>
              <a:ext cx="1114374" cy="300024"/>
            </a:xfrm>
            <a:prstGeom prst="rect">
              <a:avLst/>
            </a:prstGeom>
            <a:noFill/>
          </p:spPr>
          <p:txBody>
            <a:bodyPr wrap="none" rtlCol="0">
              <a:spAutoFit/>
            </a:bodyPr>
            <a:lstStyle/>
            <a:p>
              <a:r>
                <a:rPr lang="zh-CN" altLang="en-US" sz="800" dirty="0">
                  <a:solidFill>
                    <a:schemeClr val="tx1">
                      <a:lumMod val="85000"/>
                      <a:lumOff val="15000"/>
                    </a:schemeClr>
                  </a:solidFill>
                  <a:latin typeface="Meiryo UI" panose="020B0604030504040204" pitchFamily="34" charset="-128"/>
                  <a:ea typeface="Meiryo UI" panose="020B0604030504040204" pitchFamily="34" charset="-128"/>
                </a:rPr>
                <a:t>获取服务列表</a:t>
              </a:r>
            </a:p>
          </p:txBody>
        </p:sp>
        <p:cxnSp>
          <p:nvCxnSpPr>
            <p:cNvPr id="93" name="直接箭头连接符 92">
              <a:extLst>
                <a:ext uri="{FF2B5EF4-FFF2-40B4-BE49-F238E27FC236}">
                  <a16:creationId xmlns:a16="http://schemas.microsoft.com/office/drawing/2014/main" id="{72000808-2A5E-40B0-9037-A9F4A7E13D49}"/>
                </a:ext>
              </a:extLst>
            </p:cNvPr>
            <p:cNvCxnSpPr>
              <a:cxnSpLocks/>
            </p:cNvCxnSpPr>
            <p:nvPr/>
          </p:nvCxnSpPr>
          <p:spPr>
            <a:xfrm flipV="1">
              <a:off x="2987177" y="2589095"/>
              <a:ext cx="0" cy="428406"/>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AFF6C97C-3A6A-40E4-91FB-25F5D9D45381}"/>
                </a:ext>
              </a:extLst>
            </p:cNvPr>
            <p:cNvCxnSpPr>
              <a:cxnSpLocks/>
            </p:cNvCxnSpPr>
            <p:nvPr/>
          </p:nvCxnSpPr>
          <p:spPr>
            <a:xfrm flipV="1">
              <a:off x="4544533" y="2583393"/>
              <a:ext cx="0" cy="404571"/>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连接符: 肘形 94">
              <a:extLst>
                <a:ext uri="{FF2B5EF4-FFF2-40B4-BE49-F238E27FC236}">
                  <a16:creationId xmlns:a16="http://schemas.microsoft.com/office/drawing/2014/main" id="{336BB8B5-7A6F-4178-B954-7ECEC1007099}"/>
                </a:ext>
              </a:extLst>
            </p:cNvPr>
            <p:cNvCxnSpPr>
              <a:cxnSpLocks/>
              <a:endCxn id="64" idx="0"/>
            </p:cNvCxnSpPr>
            <p:nvPr/>
          </p:nvCxnSpPr>
          <p:spPr>
            <a:xfrm rot="16200000" flipH="1">
              <a:off x="4652301" y="2283506"/>
              <a:ext cx="921750" cy="561480"/>
            </a:xfrm>
            <a:prstGeom prst="bentConnector3">
              <a:avLst>
                <a:gd name="adj1" fmla="val -428"/>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0585B4C3-F822-4E2D-AC31-D3ABAD39753A}"/>
                </a:ext>
              </a:extLst>
            </p:cNvPr>
            <p:cNvCxnSpPr>
              <a:cxnSpLocks/>
            </p:cNvCxnSpPr>
            <p:nvPr/>
          </p:nvCxnSpPr>
          <p:spPr>
            <a:xfrm flipV="1">
              <a:off x="6774317" y="2583393"/>
              <a:ext cx="0" cy="434108"/>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49F176DF-B9A1-4B00-A9E3-A090F681503B}"/>
                </a:ext>
              </a:extLst>
            </p:cNvPr>
            <p:cNvCxnSpPr>
              <a:cxnSpLocks/>
            </p:cNvCxnSpPr>
            <p:nvPr/>
          </p:nvCxnSpPr>
          <p:spPr>
            <a:xfrm flipH="1">
              <a:off x="7468897" y="2583392"/>
              <a:ext cx="1" cy="412034"/>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8" name="文本框 97">
              <a:extLst>
                <a:ext uri="{FF2B5EF4-FFF2-40B4-BE49-F238E27FC236}">
                  <a16:creationId xmlns:a16="http://schemas.microsoft.com/office/drawing/2014/main" id="{15C16BF5-67D1-412B-9A8D-A9A049D53B1E}"/>
                </a:ext>
              </a:extLst>
            </p:cNvPr>
            <p:cNvSpPr txBox="1"/>
            <p:nvPr/>
          </p:nvSpPr>
          <p:spPr>
            <a:xfrm>
              <a:off x="2936788" y="2681972"/>
              <a:ext cx="580351" cy="300024"/>
            </a:xfrm>
            <a:prstGeom prst="rect">
              <a:avLst/>
            </a:prstGeom>
            <a:noFill/>
          </p:spPr>
          <p:txBody>
            <a:bodyPr wrap="squar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注册</a:t>
              </a:r>
            </a:p>
          </p:txBody>
        </p:sp>
        <p:sp>
          <p:nvSpPr>
            <p:cNvPr id="99" name="文本框 98">
              <a:extLst>
                <a:ext uri="{FF2B5EF4-FFF2-40B4-BE49-F238E27FC236}">
                  <a16:creationId xmlns:a16="http://schemas.microsoft.com/office/drawing/2014/main" id="{5E5D0320-0616-4D37-BC26-9041381416C8}"/>
                </a:ext>
              </a:extLst>
            </p:cNvPr>
            <p:cNvSpPr txBox="1"/>
            <p:nvPr/>
          </p:nvSpPr>
          <p:spPr>
            <a:xfrm>
              <a:off x="4181450" y="2599321"/>
              <a:ext cx="298804" cy="471466"/>
            </a:xfrm>
            <a:prstGeom prst="rect">
              <a:avLst/>
            </a:prstGeom>
            <a:noFill/>
          </p:spPr>
          <p:txBody>
            <a:bodyPr wrap="squar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注册</a:t>
              </a:r>
            </a:p>
          </p:txBody>
        </p:sp>
        <p:sp>
          <p:nvSpPr>
            <p:cNvPr id="100" name="文本框 99">
              <a:extLst>
                <a:ext uri="{FF2B5EF4-FFF2-40B4-BE49-F238E27FC236}">
                  <a16:creationId xmlns:a16="http://schemas.microsoft.com/office/drawing/2014/main" id="{86D66641-FFF3-4FAF-BE9B-4D581AAF8220}"/>
                </a:ext>
              </a:extLst>
            </p:cNvPr>
            <p:cNvSpPr txBox="1"/>
            <p:nvPr/>
          </p:nvSpPr>
          <p:spPr>
            <a:xfrm>
              <a:off x="6265570" y="2686369"/>
              <a:ext cx="542900" cy="300024"/>
            </a:xfrm>
            <a:prstGeom prst="rect">
              <a:avLst/>
            </a:prstGeom>
            <a:noFill/>
          </p:spPr>
          <p:txBody>
            <a:bodyPr wrap="non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注册</a:t>
              </a:r>
            </a:p>
          </p:txBody>
        </p:sp>
        <p:sp>
          <p:nvSpPr>
            <p:cNvPr id="101" name="文本框 100">
              <a:extLst>
                <a:ext uri="{FF2B5EF4-FFF2-40B4-BE49-F238E27FC236}">
                  <a16:creationId xmlns:a16="http://schemas.microsoft.com/office/drawing/2014/main" id="{BAB59DAB-70AB-4608-BCC5-30F1BFF998EE}"/>
                </a:ext>
              </a:extLst>
            </p:cNvPr>
            <p:cNvSpPr txBox="1"/>
            <p:nvPr/>
          </p:nvSpPr>
          <p:spPr>
            <a:xfrm>
              <a:off x="7416558" y="2635666"/>
              <a:ext cx="828638" cy="300024"/>
            </a:xfrm>
            <a:prstGeom prst="rect">
              <a:avLst/>
            </a:prstGeom>
            <a:noFill/>
          </p:spPr>
          <p:txBody>
            <a:bodyPr wrap="non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任务调度</a:t>
              </a:r>
            </a:p>
          </p:txBody>
        </p:sp>
        <p:sp>
          <p:nvSpPr>
            <p:cNvPr id="102" name="文本框 101">
              <a:extLst>
                <a:ext uri="{FF2B5EF4-FFF2-40B4-BE49-F238E27FC236}">
                  <a16:creationId xmlns:a16="http://schemas.microsoft.com/office/drawing/2014/main" id="{6E2A31E2-6166-4B8A-94A2-1A2C50043085}"/>
                </a:ext>
              </a:extLst>
            </p:cNvPr>
            <p:cNvSpPr txBox="1"/>
            <p:nvPr/>
          </p:nvSpPr>
          <p:spPr>
            <a:xfrm>
              <a:off x="4761410" y="1684656"/>
              <a:ext cx="1303606" cy="471466"/>
            </a:xfrm>
            <a:prstGeom prst="rect">
              <a:avLst/>
            </a:prstGeom>
            <a:noFill/>
          </p:spPr>
          <p:txBody>
            <a:bodyPr wrap="square" rtlCol="0">
              <a:spAutoFit/>
            </a:bodyPr>
            <a:lstStyle/>
            <a:p>
              <a:pPr algn="ctr"/>
              <a:r>
                <a:rPr lang="zh-CN" altLang="en-US" sz="800" dirty="0">
                  <a:solidFill>
                    <a:schemeClr val="tx1">
                      <a:lumMod val="85000"/>
                      <a:lumOff val="15000"/>
                    </a:schemeClr>
                  </a:solidFill>
                  <a:latin typeface="Meiryo UI" panose="020B0604030504040204" pitchFamily="34" charset="-128"/>
                  <a:ea typeface="Meiryo UI" panose="020B0604030504040204" pitchFamily="34" charset="-128"/>
                </a:rPr>
                <a:t>服务发现</a:t>
              </a:r>
            </a:p>
            <a:p>
              <a:pPr algn="ctr"/>
              <a:r>
                <a:rPr lang="zh-CN" altLang="en-US" sz="800" dirty="0">
                  <a:solidFill>
                    <a:schemeClr val="tx1">
                      <a:lumMod val="85000"/>
                      <a:lumOff val="15000"/>
                    </a:schemeClr>
                  </a:solidFill>
                  <a:latin typeface="Meiryo UI" panose="020B0604030504040204" pitchFamily="34" charset="-128"/>
                  <a:ea typeface="Meiryo UI" panose="020B0604030504040204" pitchFamily="34" charset="-128"/>
                </a:rPr>
                <a:t>获取配置内容</a:t>
              </a:r>
            </a:p>
          </p:txBody>
        </p:sp>
        <p:cxnSp>
          <p:nvCxnSpPr>
            <p:cNvPr id="103" name="直接箭头连接符 102">
              <a:extLst>
                <a:ext uri="{FF2B5EF4-FFF2-40B4-BE49-F238E27FC236}">
                  <a16:creationId xmlns:a16="http://schemas.microsoft.com/office/drawing/2014/main" id="{C63521F3-F8E0-42DB-8D75-B597F13D684D}"/>
                </a:ext>
              </a:extLst>
            </p:cNvPr>
            <p:cNvCxnSpPr>
              <a:cxnSpLocks/>
              <a:stCxn id="65" idx="3"/>
              <a:endCxn id="67" idx="1"/>
            </p:cNvCxnSpPr>
            <p:nvPr/>
          </p:nvCxnSpPr>
          <p:spPr>
            <a:xfrm>
              <a:off x="3866461" y="4054769"/>
              <a:ext cx="775764" cy="1170"/>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16FE8BF9-57C1-4704-A534-5E95561819A5}"/>
                </a:ext>
              </a:extLst>
            </p:cNvPr>
            <p:cNvCxnSpPr>
              <a:cxnSpLocks/>
              <a:stCxn id="67" idx="3"/>
              <a:endCxn id="69" idx="1"/>
            </p:cNvCxnSpPr>
            <p:nvPr/>
          </p:nvCxnSpPr>
          <p:spPr>
            <a:xfrm>
              <a:off x="6189684" y="4055939"/>
              <a:ext cx="656126" cy="0"/>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文本框 104">
              <a:extLst>
                <a:ext uri="{FF2B5EF4-FFF2-40B4-BE49-F238E27FC236}">
                  <a16:creationId xmlns:a16="http://schemas.microsoft.com/office/drawing/2014/main" id="{A26C1CA5-8512-44C7-ACBB-EC06E55EDB4B}"/>
                </a:ext>
              </a:extLst>
            </p:cNvPr>
            <p:cNvSpPr txBox="1"/>
            <p:nvPr/>
          </p:nvSpPr>
          <p:spPr>
            <a:xfrm>
              <a:off x="3953872" y="4029082"/>
              <a:ext cx="600940" cy="428606"/>
            </a:xfrm>
            <a:prstGeom prst="rect">
              <a:avLst/>
            </a:prstGeom>
            <a:noFill/>
          </p:spPr>
          <p:txBody>
            <a:bodyPr wrap="none" rtlCol="0">
              <a:spAutoFit/>
            </a:bodyPr>
            <a:lstStyle/>
            <a:p>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Feign</a:t>
              </a:r>
            </a:p>
            <a:p>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Client</a:t>
              </a:r>
              <a:endParaRPr lang="en-US" altLang="zh-CN" sz="700" dirty="0">
                <a:latin typeface="Meiryo UI" panose="020B0604030504040204" pitchFamily="34" charset="-128"/>
                <a:ea typeface="Meiryo UI" panose="020B0604030504040204" pitchFamily="34" charset="-128"/>
              </a:endParaRPr>
            </a:p>
          </p:txBody>
        </p:sp>
        <p:sp>
          <p:nvSpPr>
            <p:cNvPr id="106" name="文本框 105">
              <a:extLst>
                <a:ext uri="{FF2B5EF4-FFF2-40B4-BE49-F238E27FC236}">
                  <a16:creationId xmlns:a16="http://schemas.microsoft.com/office/drawing/2014/main" id="{5941068E-794F-4653-943B-A9E0F85EBB6A}"/>
                </a:ext>
              </a:extLst>
            </p:cNvPr>
            <p:cNvSpPr txBox="1"/>
            <p:nvPr/>
          </p:nvSpPr>
          <p:spPr>
            <a:xfrm>
              <a:off x="6246422" y="4064165"/>
              <a:ext cx="600940" cy="428606"/>
            </a:xfrm>
            <a:prstGeom prst="rect">
              <a:avLst/>
            </a:prstGeom>
            <a:noFill/>
          </p:spPr>
          <p:txBody>
            <a:bodyPr wrap="none" rtlCol="0">
              <a:spAutoFit/>
            </a:bodyPr>
            <a:lstStyle/>
            <a:p>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Feign</a:t>
              </a:r>
            </a:p>
            <a:p>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Client</a:t>
              </a:r>
              <a:endParaRPr lang="en-US" altLang="zh-CN" sz="700" dirty="0">
                <a:latin typeface="Meiryo UI" panose="020B0604030504040204" pitchFamily="34" charset="-128"/>
                <a:ea typeface="Meiryo UI" panose="020B0604030504040204" pitchFamily="34" charset="-128"/>
              </a:endParaRPr>
            </a:p>
          </p:txBody>
        </p:sp>
        <p:cxnSp>
          <p:nvCxnSpPr>
            <p:cNvPr id="107" name="直接箭头连接符 106">
              <a:extLst>
                <a:ext uri="{FF2B5EF4-FFF2-40B4-BE49-F238E27FC236}">
                  <a16:creationId xmlns:a16="http://schemas.microsoft.com/office/drawing/2014/main" id="{DBBE1A03-FBF3-4F21-AE84-C2D32139FF48}"/>
                </a:ext>
              </a:extLst>
            </p:cNvPr>
            <p:cNvCxnSpPr>
              <a:cxnSpLocks/>
              <a:stCxn id="57" idx="3"/>
              <a:endCxn id="64" idx="1"/>
            </p:cNvCxnSpPr>
            <p:nvPr/>
          </p:nvCxnSpPr>
          <p:spPr>
            <a:xfrm>
              <a:off x="1688106" y="4057300"/>
              <a:ext cx="505118" cy="1582"/>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文本框 107">
              <a:extLst>
                <a:ext uri="{FF2B5EF4-FFF2-40B4-BE49-F238E27FC236}">
                  <a16:creationId xmlns:a16="http://schemas.microsoft.com/office/drawing/2014/main" id="{E452F71A-3650-4D6D-A138-DCD6673978A9}"/>
                </a:ext>
              </a:extLst>
            </p:cNvPr>
            <p:cNvSpPr txBox="1"/>
            <p:nvPr/>
          </p:nvSpPr>
          <p:spPr>
            <a:xfrm>
              <a:off x="1575236" y="4038251"/>
              <a:ext cx="674673" cy="428606"/>
            </a:xfrm>
            <a:prstGeom prst="rect">
              <a:avLst/>
            </a:prstGeom>
            <a:noFill/>
          </p:spPr>
          <p:txBody>
            <a:bodyPr wrap="square" rtlCol="0">
              <a:spAutoFit/>
            </a:bodyPr>
            <a:lstStyle/>
            <a:p>
              <a:pPr algn="ctr"/>
              <a:r>
                <a:rPr lang="ja-JP" altLang="en-US" sz="700" dirty="0">
                  <a:solidFill>
                    <a:schemeClr val="tx1">
                      <a:lumMod val="85000"/>
                      <a:lumOff val="15000"/>
                    </a:schemeClr>
                  </a:solidFill>
                  <a:latin typeface="Meiryo UI" panose="020B0604030504040204" pitchFamily="34" charset="-128"/>
                  <a:ea typeface="Meiryo UI" panose="020B0604030504040204" pitchFamily="34" charset="-128"/>
                </a:rPr>
                <a:t>转发</a:t>
              </a:r>
            </a:p>
            <a:p>
              <a:pPr algn="ctr"/>
              <a:r>
                <a:rPr lang="ja-JP" altLang="en-US" sz="700" dirty="0">
                  <a:solidFill>
                    <a:schemeClr val="tx1">
                      <a:lumMod val="85000"/>
                      <a:lumOff val="15000"/>
                    </a:schemeClr>
                  </a:solidFill>
                  <a:latin typeface="Meiryo UI" panose="020B0604030504040204" pitchFamily="34" charset="-128"/>
                  <a:ea typeface="Meiryo UI" panose="020B0604030504040204" pitchFamily="34" charset="-128"/>
                </a:rPr>
                <a:t>服务</a:t>
              </a:r>
            </a:p>
          </p:txBody>
        </p:sp>
        <p:cxnSp>
          <p:nvCxnSpPr>
            <p:cNvPr id="161" name="直接箭头连接符 160">
              <a:extLst>
                <a:ext uri="{FF2B5EF4-FFF2-40B4-BE49-F238E27FC236}">
                  <a16:creationId xmlns:a16="http://schemas.microsoft.com/office/drawing/2014/main" id="{1DC0C37A-FDC1-411D-9DD8-BD531B116AE6}"/>
                </a:ext>
              </a:extLst>
            </p:cNvPr>
            <p:cNvCxnSpPr>
              <a:cxnSpLocks/>
            </p:cNvCxnSpPr>
            <p:nvPr/>
          </p:nvCxnSpPr>
          <p:spPr>
            <a:xfrm>
              <a:off x="960395" y="5090006"/>
              <a:ext cx="0" cy="533554"/>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文本框 161">
              <a:extLst>
                <a:ext uri="{FF2B5EF4-FFF2-40B4-BE49-F238E27FC236}">
                  <a16:creationId xmlns:a16="http://schemas.microsoft.com/office/drawing/2014/main" id="{E09BDBA9-FFE2-4B79-851A-DF02F6454611}"/>
                </a:ext>
              </a:extLst>
            </p:cNvPr>
            <p:cNvSpPr txBox="1"/>
            <p:nvPr/>
          </p:nvSpPr>
          <p:spPr>
            <a:xfrm>
              <a:off x="502656" y="5218284"/>
              <a:ext cx="542900" cy="300024"/>
            </a:xfrm>
            <a:prstGeom prst="rect">
              <a:avLst/>
            </a:prstGeom>
            <a:noFill/>
          </p:spPr>
          <p:txBody>
            <a:bodyPr wrap="non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认证</a:t>
              </a:r>
            </a:p>
          </p:txBody>
        </p:sp>
        <p:cxnSp>
          <p:nvCxnSpPr>
            <p:cNvPr id="163" name="直接箭头连接符 162">
              <a:extLst>
                <a:ext uri="{FF2B5EF4-FFF2-40B4-BE49-F238E27FC236}">
                  <a16:creationId xmlns:a16="http://schemas.microsoft.com/office/drawing/2014/main" id="{336E9AEB-ACAD-4281-8013-81DE983D583E}"/>
                </a:ext>
              </a:extLst>
            </p:cNvPr>
            <p:cNvCxnSpPr>
              <a:cxnSpLocks/>
            </p:cNvCxnSpPr>
            <p:nvPr/>
          </p:nvCxnSpPr>
          <p:spPr>
            <a:xfrm>
              <a:off x="6502819" y="5092643"/>
              <a:ext cx="0" cy="530917"/>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连接符: 肘形 163">
              <a:extLst>
                <a:ext uri="{FF2B5EF4-FFF2-40B4-BE49-F238E27FC236}">
                  <a16:creationId xmlns:a16="http://schemas.microsoft.com/office/drawing/2014/main" id="{6B103F62-FB4D-494E-B208-1E8CFA816978}"/>
                </a:ext>
              </a:extLst>
            </p:cNvPr>
            <p:cNvCxnSpPr>
              <a:cxnSpLocks/>
            </p:cNvCxnSpPr>
            <p:nvPr/>
          </p:nvCxnSpPr>
          <p:spPr>
            <a:xfrm rot="16200000" flipH="1">
              <a:off x="3642611" y="2762851"/>
              <a:ext cx="541020" cy="5180397"/>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文本框 164">
              <a:extLst>
                <a:ext uri="{FF2B5EF4-FFF2-40B4-BE49-F238E27FC236}">
                  <a16:creationId xmlns:a16="http://schemas.microsoft.com/office/drawing/2014/main" id="{69CC9B26-F5C5-4152-8912-8D8E3D03A968}"/>
                </a:ext>
              </a:extLst>
            </p:cNvPr>
            <p:cNvSpPr txBox="1"/>
            <p:nvPr/>
          </p:nvSpPr>
          <p:spPr>
            <a:xfrm>
              <a:off x="5690886" y="5090763"/>
              <a:ext cx="828638" cy="300024"/>
            </a:xfrm>
            <a:prstGeom prst="rect">
              <a:avLst/>
            </a:prstGeom>
            <a:noFill/>
          </p:spPr>
          <p:txBody>
            <a:bodyPr wrap="non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收集数据</a:t>
              </a:r>
            </a:p>
          </p:txBody>
        </p:sp>
        <p:sp>
          <p:nvSpPr>
            <p:cNvPr id="166" name="文本框 165">
              <a:extLst>
                <a:ext uri="{FF2B5EF4-FFF2-40B4-BE49-F238E27FC236}">
                  <a16:creationId xmlns:a16="http://schemas.microsoft.com/office/drawing/2014/main" id="{8854BA39-052D-4A5E-87CB-C16E269CF8A7}"/>
                </a:ext>
              </a:extLst>
            </p:cNvPr>
            <p:cNvSpPr txBox="1"/>
            <p:nvPr/>
          </p:nvSpPr>
          <p:spPr>
            <a:xfrm>
              <a:off x="1031472" y="2220884"/>
              <a:ext cx="580351" cy="300024"/>
            </a:xfrm>
            <a:prstGeom prst="rect">
              <a:avLst/>
            </a:prstGeom>
            <a:noFill/>
          </p:spPr>
          <p:txBody>
            <a:bodyPr wrap="square" rtlCol="0">
              <a:spAutoFit/>
            </a:bodyPr>
            <a:lstStyle/>
            <a:p>
              <a:r>
                <a:rPr lang="ja-JP" altLang="en-US" sz="800" dirty="0">
                  <a:solidFill>
                    <a:schemeClr val="tx1">
                      <a:lumMod val="85000"/>
                      <a:lumOff val="15000"/>
                    </a:schemeClr>
                  </a:solidFill>
                  <a:latin typeface="Meiryo UI" panose="020B0604030504040204" pitchFamily="34" charset="-128"/>
                  <a:ea typeface="Meiryo UI" panose="020B0604030504040204" pitchFamily="34" charset="-128"/>
                </a:rPr>
                <a:t>注册</a:t>
              </a:r>
            </a:p>
          </p:txBody>
        </p:sp>
        <p:sp>
          <p:nvSpPr>
            <p:cNvPr id="167" name="文本框 166">
              <a:extLst>
                <a:ext uri="{FF2B5EF4-FFF2-40B4-BE49-F238E27FC236}">
                  <a16:creationId xmlns:a16="http://schemas.microsoft.com/office/drawing/2014/main" id="{68EE9630-7633-4E4A-B920-1AD4EE3575FA}"/>
                </a:ext>
              </a:extLst>
            </p:cNvPr>
            <p:cNvSpPr txBox="1"/>
            <p:nvPr/>
          </p:nvSpPr>
          <p:spPr>
            <a:xfrm>
              <a:off x="339970" y="1654316"/>
              <a:ext cx="493178" cy="642908"/>
            </a:xfrm>
            <a:prstGeom prst="rect">
              <a:avLst/>
            </a:prstGeom>
            <a:noFill/>
          </p:spPr>
          <p:txBody>
            <a:bodyPr wrap="square" rtlCol="0">
              <a:spAutoFit/>
            </a:bodyPr>
            <a:lstStyle/>
            <a:p>
              <a:pPr algn="ctr"/>
              <a:r>
                <a:rPr lang="en-US" altLang="zh-CN" sz="800" dirty="0">
                  <a:solidFill>
                    <a:schemeClr val="tx1">
                      <a:lumMod val="85000"/>
                      <a:lumOff val="15000"/>
                    </a:schemeClr>
                  </a:solidFill>
                  <a:latin typeface="Meiryo UI" panose="020B0604030504040204" pitchFamily="34" charset="-128"/>
                  <a:ea typeface="Meiryo UI" panose="020B0604030504040204" pitchFamily="34" charset="-128"/>
                </a:rPr>
                <a:t>API</a:t>
              </a:r>
            </a:p>
            <a:p>
              <a:pPr algn="ctr"/>
              <a:r>
                <a:rPr lang="zh-CN" altLang="en-US" sz="800" dirty="0">
                  <a:solidFill>
                    <a:schemeClr val="tx1">
                      <a:lumMod val="85000"/>
                      <a:lumOff val="15000"/>
                    </a:schemeClr>
                  </a:solidFill>
                  <a:latin typeface="Meiryo UI" panose="020B0604030504040204" pitchFamily="34" charset="-128"/>
                  <a:ea typeface="Meiryo UI" panose="020B0604030504040204" pitchFamily="34" charset="-128"/>
                </a:rPr>
                <a:t>调用</a:t>
              </a:r>
            </a:p>
          </p:txBody>
        </p:sp>
        <p:sp>
          <p:nvSpPr>
            <p:cNvPr id="168" name="文本框 167">
              <a:extLst>
                <a:ext uri="{FF2B5EF4-FFF2-40B4-BE49-F238E27FC236}">
                  <a16:creationId xmlns:a16="http://schemas.microsoft.com/office/drawing/2014/main" id="{66191665-16AD-4466-AA00-C06568713D64}"/>
                </a:ext>
              </a:extLst>
            </p:cNvPr>
            <p:cNvSpPr txBox="1"/>
            <p:nvPr/>
          </p:nvSpPr>
          <p:spPr>
            <a:xfrm>
              <a:off x="3854493" y="3674875"/>
              <a:ext cx="833810" cy="428606"/>
            </a:xfrm>
            <a:prstGeom prst="rect">
              <a:avLst/>
            </a:prstGeom>
            <a:noFill/>
          </p:spPr>
          <p:txBody>
            <a:bodyPr wrap="square" rtlCol="0">
              <a:spAutoFit/>
            </a:bodyPr>
            <a:lstStyle/>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Sentinel/</a:t>
              </a:r>
            </a:p>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Ribbon</a:t>
              </a:r>
              <a:endParaRPr lang="zh-CN" altLang="en-US" sz="700" dirty="0">
                <a:latin typeface="Meiryo UI" panose="020B0604030504040204" pitchFamily="34" charset="-128"/>
                <a:ea typeface="Meiryo UI" panose="020B0604030504040204" pitchFamily="34" charset="-128"/>
              </a:endParaRPr>
            </a:p>
          </p:txBody>
        </p:sp>
        <p:sp>
          <p:nvSpPr>
            <p:cNvPr id="169" name="文本框 168">
              <a:extLst>
                <a:ext uri="{FF2B5EF4-FFF2-40B4-BE49-F238E27FC236}">
                  <a16:creationId xmlns:a16="http://schemas.microsoft.com/office/drawing/2014/main" id="{4265EB71-30A5-4EE7-96F5-304F224CAE82}"/>
                </a:ext>
              </a:extLst>
            </p:cNvPr>
            <p:cNvSpPr txBox="1"/>
            <p:nvPr/>
          </p:nvSpPr>
          <p:spPr>
            <a:xfrm>
              <a:off x="1504540" y="3674875"/>
              <a:ext cx="877455" cy="428606"/>
            </a:xfrm>
            <a:prstGeom prst="rect">
              <a:avLst/>
            </a:prstGeom>
            <a:noFill/>
          </p:spPr>
          <p:txBody>
            <a:bodyPr wrap="square" rtlCol="0">
              <a:spAutoFit/>
            </a:bodyPr>
            <a:lstStyle/>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Sentinel/</a:t>
              </a:r>
            </a:p>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Ribbon</a:t>
              </a:r>
              <a:endParaRPr lang="zh-CN" altLang="en-US" sz="700" dirty="0">
                <a:latin typeface="Meiryo UI" panose="020B0604030504040204" pitchFamily="34" charset="-128"/>
                <a:ea typeface="Meiryo UI" panose="020B0604030504040204" pitchFamily="34" charset="-128"/>
              </a:endParaRPr>
            </a:p>
          </p:txBody>
        </p:sp>
        <p:sp>
          <p:nvSpPr>
            <p:cNvPr id="170" name="文本框 169">
              <a:extLst>
                <a:ext uri="{FF2B5EF4-FFF2-40B4-BE49-F238E27FC236}">
                  <a16:creationId xmlns:a16="http://schemas.microsoft.com/office/drawing/2014/main" id="{3F1C870B-0096-4E04-A3E3-75497CEBA8F2}"/>
                </a:ext>
              </a:extLst>
            </p:cNvPr>
            <p:cNvSpPr txBox="1"/>
            <p:nvPr/>
          </p:nvSpPr>
          <p:spPr>
            <a:xfrm>
              <a:off x="6111911" y="3674875"/>
              <a:ext cx="836030" cy="428606"/>
            </a:xfrm>
            <a:prstGeom prst="rect">
              <a:avLst/>
            </a:prstGeom>
            <a:noFill/>
          </p:spPr>
          <p:txBody>
            <a:bodyPr wrap="square" rtlCol="0">
              <a:spAutoFit/>
            </a:bodyPr>
            <a:lstStyle/>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Sentinel/</a:t>
              </a:r>
            </a:p>
            <a:p>
              <a:pPr algn="ctr"/>
              <a:r>
                <a:rPr lang="en-US" altLang="zh-CN" sz="700" dirty="0">
                  <a:latin typeface="Meiryo UI" panose="020B0604030504040204" pitchFamily="34" charset="-128"/>
                  <a:ea typeface="Meiryo UI" panose="020B0604030504040204" pitchFamily="34" charset="-128"/>
                  <a:hlinkClick r:id="" action="ppaction://noaction">
                    <a:extLst>
                      <a:ext uri="{A12FA001-AC4F-418D-AE19-62706E023703}">
                        <ahyp:hlinkClr xmlns:ahyp="http://schemas.microsoft.com/office/drawing/2018/hyperlinkcolor" val="tx"/>
                      </a:ext>
                    </a:extLst>
                  </a:hlinkClick>
                </a:rPr>
                <a:t>Ribbon</a:t>
              </a:r>
              <a:endParaRPr lang="zh-CN" altLang="en-US" sz="700" dirty="0">
                <a:latin typeface="Meiryo UI" panose="020B0604030504040204" pitchFamily="34" charset="-128"/>
                <a:ea typeface="Meiryo UI" panose="020B0604030504040204" pitchFamily="34" charset="-128"/>
              </a:endParaRPr>
            </a:p>
          </p:txBody>
        </p:sp>
        <p:cxnSp>
          <p:nvCxnSpPr>
            <p:cNvPr id="171" name="直接箭头连接符 170">
              <a:extLst>
                <a:ext uri="{FF2B5EF4-FFF2-40B4-BE49-F238E27FC236}">
                  <a16:creationId xmlns:a16="http://schemas.microsoft.com/office/drawing/2014/main" id="{49C7B890-DB2C-4A3E-BFC2-244AA7622C97}"/>
                </a:ext>
              </a:extLst>
            </p:cNvPr>
            <p:cNvCxnSpPr>
              <a:cxnSpLocks/>
              <a:stCxn id="84" idx="3"/>
            </p:cNvCxnSpPr>
            <p:nvPr/>
          </p:nvCxnSpPr>
          <p:spPr>
            <a:xfrm>
              <a:off x="10525919" y="4704948"/>
              <a:ext cx="528402"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a:extLst>
                <a:ext uri="{FF2B5EF4-FFF2-40B4-BE49-F238E27FC236}">
                  <a16:creationId xmlns:a16="http://schemas.microsoft.com/office/drawing/2014/main" id="{C930A57B-AB56-4168-BABC-DF9C9FE2E53A}"/>
                </a:ext>
              </a:extLst>
            </p:cNvPr>
            <p:cNvCxnSpPr>
              <a:cxnSpLocks/>
              <a:endCxn id="82" idx="3"/>
            </p:cNvCxnSpPr>
            <p:nvPr/>
          </p:nvCxnSpPr>
          <p:spPr>
            <a:xfrm flipH="1">
              <a:off x="10529739" y="3631519"/>
              <a:ext cx="518477"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文本框 172">
              <a:extLst>
                <a:ext uri="{FF2B5EF4-FFF2-40B4-BE49-F238E27FC236}">
                  <a16:creationId xmlns:a16="http://schemas.microsoft.com/office/drawing/2014/main" id="{E003BFEC-8135-419A-89ED-B0B8173AEA3A}"/>
                </a:ext>
              </a:extLst>
            </p:cNvPr>
            <p:cNvSpPr txBox="1"/>
            <p:nvPr/>
          </p:nvSpPr>
          <p:spPr>
            <a:xfrm>
              <a:off x="10542755" y="4783410"/>
              <a:ext cx="542900" cy="300024"/>
            </a:xfrm>
            <a:prstGeom prst="rect">
              <a:avLst/>
            </a:prstGeom>
            <a:noFill/>
          </p:spPr>
          <p:txBody>
            <a:bodyPr wrap="none" rtlCol="0">
              <a:spAutoFit/>
            </a:bodyPr>
            <a:lstStyle/>
            <a:p>
              <a:r>
                <a:rPr lang="ja-JP" altLang="en-US" sz="800" dirty="0">
                  <a:latin typeface="Meiryo UI" panose="020B0604030504040204" pitchFamily="34" charset="-128"/>
                  <a:ea typeface="Meiryo UI" panose="020B0604030504040204" pitchFamily="34" charset="-128"/>
                </a:rPr>
                <a:t>抽取</a:t>
              </a:r>
            </a:p>
          </p:txBody>
        </p:sp>
        <p:sp>
          <p:nvSpPr>
            <p:cNvPr id="174" name="文本框 173">
              <a:extLst>
                <a:ext uri="{FF2B5EF4-FFF2-40B4-BE49-F238E27FC236}">
                  <a16:creationId xmlns:a16="http://schemas.microsoft.com/office/drawing/2014/main" id="{B544DD53-5387-4A89-935C-1A7176B10D7E}"/>
                </a:ext>
              </a:extLst>
            </p:cNvPr>
            <p:cNvSpPr txBox="1"/>
            <p:nvPr/>
          </p:nvSpPr>
          <p:spPr>
            <a:xfrm>
              <a:off x="10507494" y="2964082"/>
              <a:ext cx="542900" cy="642908"/>
            </a:xfrm>
            <a:prstGeom prst="rect">
              <a:avLst/>
            </a:prstGeom>
            <a:noFill/>
          </p:spPr>
          <p:txBody>
            <a:bodyPr wrap="none" rtlCol="0">
              <a:spAutoFit/>
            </a:bodyPr>
            <a:lstStyle/>
            <a:p>
              <a:r>
                <a:rPr lang="zh-CN" altLang="en-US" sz="800" b="0" i="0" dirty="0">
                  <a:solidFill>
                    <a:srgbClr val="222222"/>
                  </a:solidFill>
                  <a:effectLst/>
                  <a:latin typeface="Arial" panose="020B0604020202020204" pitchFamily="34" charset="0"/>
                </a:rPr>
                <a:t>清洗</a:t>
              </a:r>
            </a:p>
            <a:p>
              <a:r>
                <a:rPr lang="zh-CN" altLang="en-US" sz="800" b="0" i="0" dirty="0">
                  <a:solidFill>
                    <a:srgbClr val="222222"/>
                  </a:solidFill>
                  <a:effectLst/>
                  <a:latin typeface="Arial" panose="020B0604020202020204" pitchFamily="34" charset="0"/>
                </a:rPr>
                <a:t>组装</a:t>
              </a:r>
            </a:p>
            <a:p>
              <a:r>
                <a:rPr lang="zh-CN" altLang="en-US" sz="800" b="0" i="0" dirty="0">
                  <a:solidFill>
                    <a:srgbClr val="222222"/>
                  </a:solidFill>
                  <a:effectLst/>
                  <a:latin typeface="Arial" panose="020B0604020202020204" pitchFamily="34" charset="0"/>
                </a:rPr>
                <a:t>推送</a:t>
              </a:r>
            </a:p>
          </p:txBody>
        </p:sp>
        <p:sp>
          <p:nvSpPr>
            <p:cNvPr id="175" name="箭头: 右 174">
              <a:extLst>
                <a:ext uri="{FF2B5EF4-FFF2-40B4-BE49-F238E27FC236}">
                  <a16:creationId xmlns:a16="http://schemas.microsoft.com/office/drawing/2014/main" id="{075E9B66-63DE-446E-B0A8-04B8BE53C5AE}"/>
                </a:ext>
              </a:extLst>
            </p:cNvPr>
            <p:cNvSpPr/>
            <p:nvPr/>
          </p:nvSpPr>
          <p:spPr>
            <a:xfrm>
              <a:off x="8514909" y="3831905"/>
              <a:ext cx="413261" cy="511646"/>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Meiryo UI" panose="020B0604030504040204" pitchFamily="34" charset="-128"/>
                <a:ea typeface="Meiryo UI" panose="020B0604030504040204" pitchFamily="34" charset="-128"/>
              </a:endParaRPr>
            </a:p>
          </p:txBody>
        </p:sp>
        <p:sp>
          <p:nvSpPr>
            <p:cNvPr id="176" name="矩形 175">
              <a:extLst>
                <a:ext uri="{FF2B5EF4-FFF2-40B4-BE49-F238E27FC236}">
                  <a16:creationId xmlns:a16="http://schemas.microsoft.com/office/drawing/2014/main" id="{EB52DCA3-8F9E-42B9-8086-873FFF7D9610}"/>
                </a:ext>
              </a:extLst>
            </p:cNvPr>
            <p:cNvSpPr/>
            <p:nvPr/>
          </p:nvSpPr>
          <p:spPr>
            <a:xfrm>
              <a:off x="7016484" y="3355466"/>
              <a:ext cx="1217249" cy="1134899"/>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solidFill>
                    <a:schemeClr val="tx1"/>
                  </a:solidFill>
                  <a:latin typeface="Meiryo UI" panose="020B0604030504040204" pitchFamily="34" charset="-128"/>
                  <a:ea typeface="Meiryo UI" panose="020B0604030504040204" pitchFamily="34" charset="-128"/>
                </a:rPr>
                <a:t>Service</a:t>
              </a:r>
              <a:endParaRPr lang="zh-CN" altLang="en-US" sz="800" dirty="0">
                <a:solidFill>
                  <a:schemeClr val="tx1"/>
                </a:solidFill>
                <a:latin typeface="Meiryo UI" panose="020B0604030504040204" pitchFamily="34" charset="-128"/>
                <a:ea typeface="Meiryo UI" panose="020B0604030504040204" pitchFamily="34" charset="-128"/>
              </a:endParaRPr>
            </a:p>
          </p:txBody>
        </p:sp>
        <p:sp>
          <p:nvSpPr>
            <p:cNvPr id="177" name="矩形: 圆角 176">
              <a:extLst>
                <a:ext uri="{FF2B5EF4-FFF2-40B4-BE49-F238E27FC236}">
                  <a16:creationId xmlns:a16="http://schemas.microsoft.com/office/drawing/2014/main" id="{9B88068E-41F5-42DF-BC0C-641711E75887}"/>
                </a:ext>
              </a:extLst>
            </p:cNvPr>
            <p:cNvSpPr/>
            <p:nvPr/>
          </p:nvSpPr>
          <p:spPr>
            <a:xfrm>
              <a:off x="8900462" y="5314388"/>
              <a:ext cx="1631578" cy="923124"/>
            </a:xfrm>
            <a:prstGeom prst="roundRect">
              <a:avLst>
                <a:gd name="adj" fmla="val 5877"/>
              </a:avLst>
            </a:prstGeom>
            <a:solidFill>
              <a:srgbClr val="FFFF99"/>
            </a:solidFill>
            <a:ln w="28575">
              <a:noFill/>
              <a:prstDash val="sysDash"/>
            </a:ln>
          </p:spPr>
          <p:style>
            <a:lnRef idx="2">
              <a:schemeClr val="accent4"/>
            </a:lnRef>
            <a:fillRef idx="1">
              <a:schemeClr val="lt1"/>
            </a:fillRef>
            <a:effectRef idx="0">
              <a:schemeClr val="accent4"/>
            </a:effectRef>
            <a:fontRef idx="minor">
              <a:schemeClr val="dk1"/>
            </a:fontRef>
          </p:style>
          <p:txBody>
            <a:bodyPr rtlCol="0" anchor="b"/>
            <a:lstStyle/>
            <a:p>
              <a:pPr algn="ctr"/>
              <a:r>
                <a:rPr lang="zh-CN" altLang="en-US" sz="800" dirty="0">
                  <a:solidFill>
                    <a:schemeClr val="tx1"/>
                  </a:solidFill>
                  <a:latin typeface="Meiryo UI" panose="020B0604030504040204" pitchFamily="34" charset="-128"/>
                  <a:ea typeface="Meiryo UI" panose="020B0604030504040204" pitchFamily="34" charset="-128"/>
                </a:rPr>
                <a:t>数据库</a:t>
              </a:r>
            </a:p>
          </p:txBody>
        </p:sp>
        <p:sp>
          <p:nvSpPr>
            <p:cNvPr id="178" name="矩形 177">
              <a:extLst>
                <a:ext uri="{FF2B5EF4-FFF2-40B4-BE49-F238E27FC236}">
                  <a16:creationId xmlns:a16="http://schemas.microsoft.com/office/drawing/2014/main" id="{B6164834-8ED8-477E-A8FA-24237704754C}"/>
                </a:ext>
              </a:extLst>
            </p:cNvPr>
            <p:cNvSpPr/>
            <p:nvPr/>
          </p:nvSpPr>
          <p:spPr>
            <a:xfrm>
              <a:off x="9065688" y="5448150"/>
              <a:ext cx="1300347" cy="506855"/>
            </a:xfrm>
            <a:prstGeom prst="rect">
              <a:avLst/>
            </a:prstGeom>
            <a:solidFill>
              <a:srgbClr val="FFE18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err="1">
                  <a:solidFill>
                    <a:schemeClr val="tx1"/>
                  </a:solidFill>
                  <a:latin typeface="Meiryo UI" panose="020B0604030504040204" pitchFamily="34" charset="-128"/>
                  <a:ea typeface="Meiryo UI" panose="020B0604030504040204" pitchFamily="34" charset="-128"/>
                </a:rPr>
                <a:t>SqlServer</a:t>
              </a:r>
              <a:endParaRPr lang="zh-CN" altLang="en-US" sz="800" dirty="0">
                <a:solidFill>
                  <a:schemeClr val="tx1"/>
                </a:solidFill>
                <a:latin typeface="Meiryo UI" panose="020B0604030504040204" pitchFamily="34" charset="-128"/>
                <a:ea typeface="Meiryo UI" panose="020B0604030504040204" pitchFamily="34" charset="-128"/>
              </a:endParaRPr>
            </a:p>
          </p:txBody>
        </p:sp>
      </p:grpSp>
      <p:sp>
        <p:nvSpPr>
          <p:cNvPr id="109" name="フッター プレースホルダー 2">
            <a:extLst>
              <a:ext uri="{FF2B5EF4-FFF2-40B4-BE49-F238E27FC236}">
                <a16:creationId xmlns:a16="http://schemas.microsoft.com/office/drawing/2014/main" id="{3AE1DCB1-D7C9-55FE-B6D0-1F869C147F2A}"/>
              </a:ext>
            </a:extLst>
          </p:cNvPr>
          <p:cNvSpPr>
            <a:spLocks noGrp="1"/>
          </p:cNvSpPr>
          <p:nvPr>
            <p:ph type="ftr" sz="quarter" idx="11"/>
          </p:nvPr>
        </p:nvSpPr>
        <p:spPr>
          <a:xfrm>
            <a:off x="7756525" y="4888352"/>
            <a:ext cx="1156117" cy="107722"/>
          </a:xfrm>
        </p:spPr>
        <p:txBody>
          <a:bodyPr/>
          <a:lstStyle/>
          <a:p>
            <a:r>
              <a:rPr kumimoji="1" lang="en-US" altLang="ja-JP" dirty="0"/>
              <a:t>© 2021 Fujitsu Limited</a:t>
            </a:r>
            <a:endParaRPr kumimoji="1" lang="ja-JP" altLang="en-US" dirty="0"/>
          </a:p>
        </p:txBody>
      </p:sp>
    </p:spTree>
    <p:extLst>
      <p:ext uri="{BB962C8B-B14F-4D97-AF65-F5344CB8AC3E}">
        <p14:creationId xmlns:p14="http://schemas.microsoft.com/office/powerpoint/2010/main" val="296286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_Tool_T1_01_EN_R">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EN">
      <a:majorFont>
        <a:latin typeface="Arial"/>
        <a:ea typeface="Arial"/>
        <a:cs typeface=""/>
      </a:majorFont>
      <a:minorFont>
        <a:latin typeface="Arial"/>
        <a:ea typeface="Arial"/>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FAN2021_PPT_template_Type1_keynote_EN_Section dividers Saturation Adjustment.potx" id="{AEAECC50-0E7F-460B-8E65-7952C5997CF3}" vid="{F223D5DD-528B-4BEE-94CA-CDA73DEB2DA9}"/>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_Tool_T1_01_EN_O">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EN">
      <a:majorFont>
        <a:latin typeface="Arial"/>
        <a:ea typeface="Arial"/>
        <a:cs typeface=""/>
      </a:majorFont>
      <a:minorFont>
        <a:latin typeface="Arial"/>
        <a:ea typeface="Arial"/>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FAN2021_PPT_template_Type1_keynote_EN_Section dividers Saturation Adjustment.potx" id="{AEAECC50-0E7F-460B-8E65-7952C5997CF3}" vid="{F223D5DD-528B-4BEE-94CA-CDA73DEB2DA9}"/>
    </a:ext>
  </a:extLst>
</a:theme>
</file>

<file path=ppt/theme/theme4.xml><?xml version="1.0" encoding="utf-8"?>
<a:theme xmlns:a="http://schemas.openxmlformats.org/drawingml/2006/main" name="F_Tool_T1_01_EN_B">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EN">
      <a:majorFont>
        <a:latin typeface="Arial"/>
        <a:ea typeface="Arial"/>
        <a:cs typeface=""/>
      </a:majorFont>
      <a:minorFont>
        <a:latin typeface="Arial"/>
        <a:ea typeface="Arial"/>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FAN2021_PPT_template_Type1_keynote_EN_Section dividers Saturation Adjustment.potx" id="{AEAECC50-0E7F-460B-8E65-7952C5997CF3}" vid="{F223D5DD-528B-4BEE-94CA-CDA73DEB2DA9}"/>
    </a:ext>
  </a:extLst>
</a:theme>
</file>

<file path=ppt/theme/theme5.xml><?xml version="1.0" encoding="utf-8"?>
<a:theme xmlns:a="http://schemas.openxmlformats.org/drawingml/2006/main" name="F_Tool_T1_01_EN_E">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EN">
      <a:majorFont>
        <a:latin typeface="Arial"/>
        <a:ea typeface="Arial"/>
        <a:cs typeface=""/>
      </a:majorFont>
      <a:minorFont>
        <a:latin typeface="Arial"/>
        <a:ea typeface="Arial"/>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FAN2021_PPT_template_Type1_keynote_EN_Section dividers Saturation Adjustment.potx" id="{AEAECC50-0E7F-460B-8E65-7952C5997CF3}" vid="{F223D5DD-528B-4BEE-94CA-CDA73DEB2DA9}"/>
    </a:ext>
  </a:extLst>
</a:theme>
</file>

<file path=ppt/theme/theme6.xml><?xml version="1.0" encoding="utf-8"?>
<a:theme xmlns:a="http://schemas.openxmlformats.org/drawingml/2006/main" name="F_Tool_T1_01_EN_Y">
  <a:themeElements>
    <a:clrScheme name="F_Tool">
      <a:dk1>
        <a:srgbClr val="000000"/>
      </a:dk1>
      <a:lt1>
        <a:sysClr val="window" lastClr="FFFFFF"/>
      </a:lt1>
      <a:dk2>
        <a:srgbClr val="000000"/>
      </a:dk2>
      <a:lt2>
        <a:srgbClr val="FFFFFF"/>
      </a:lt2>
      <a:accent1>
        <a:srgbClr val="EA0000"/>
      </a:accent1>
      <a:accent2>
        <a:srgbClr val="FF8000"/>
      </a:accent2>
      <a:accent3>
        <a:srgbClr val="D80084"/>
      </a:accent3>
      <a:accent4>
        <a:srgbClr val="2400B0"/>
      </a:accent4>
      <a:accent5>
        <a:srgbClr val="61D600"/>
      </a:accent5>
      <a:accent6>
        <a:srgbClr val="008224"/>
      </a:accent6>
      <a:hlink>
        <a:srgbClr val="0563C1"/>
      </a:hlink>
      <a:folHlink>
        <a:srgbClr val="954F72"/>
      </a:folHlink>
    </a:clrScheme>
    <a:fontScheme name="F_Tool_EN">
      <a:majorFont>
        <a:latin typeface="Arial"/>
        <a:ea typeface="Arial"/>
        <a:cs typeface=""/>
      </a:majorFont>
      <a:minorFont>
        <a:latin typeface="Arial"/>
        <a:ea typeface="Arial"/>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bg1">
              <a:lumMod val="75000"/>
            </a:schemeClr>
          </a:solidFill>
        </a:ln>
      </a:spPr>
      <a:bodyPr rtlCol="0" anchor="ctr"/>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50000"/>
            </a:schemeClr>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defPPr>
      </a:lstStyle>
    </a:txDef>
  </a:objectDefaults>
  <a:extraClrSchemeLst/>
  <a:extLst>
    <a:ext uri="{05A4C25C-085E-4340-85A3-A5531E510DB2}">
      <thm15:themeFamily xmlns:thm15="http://schemas.microsoft.com/office/thememl/2012/main" name="FAN2021_PPT_template_Type1_keynote_EN_Section dividers Saturation Adjustment.potx" id="{AEAECC50-0E7F-460B-8E65-7952C5997CF3}" vid="{F223D5DD-528B-4BEE-94CA-CDA73DEB2DA9}"/>
    </a:ext>
  </a:extLst>
</a:theme>
</file>

<file path=ppt/theme/theme7.xml><?xml version="1.0" encoding="utf-8"?>
<a:theme xmlns:a="http://schemas.openxmlformats.org/drawingml/2006/main" name="Office テーマ">
  <a:themeElements>
    <a:clrScheme name="F_Tool_8_EN">
      <a:dk1>
        <a:srgbClr val="000000"/>
      </a:dk1>
      <a:lt1>
        <a:sysClr val="window" lastClr="FFFFFF"/>
      </a:lt1>
      <a:dk2>
        <a:srgbClr val="D51C89"/>
      </a:dk2>
      <a:lt2>
        <a:srgbClr val="E60000"/>
      </a:lt2>
      <a:accent1>
        <a:srgbClr val="1813B1"/>
      </a:accent1>
      <a:accent2>
        <a:srgbClr val="00ECF4"/>
      </a:accent2>
      <a:accent3>
        <a:srgbClr val="75D700"/>
      </a:accent3>
      <a:accent4>
        <a:srgbClr val="00812F"/>
      </a:accent4>
      <a:accent5>
        <a:srgbClr val="FFE800"/>
      </a:accent5>
      <a:accent6>
        <a:srgbClr val="FF8100"/>
      </a:accent6>
      <a:hlink>
        <a:srgbClr val="0563C1"/>
      </a:hlink>
      <a:folHlink>
        <a:srgbClr val="954F72"/>
      </a:folHlink>
    </a:clrScheme>
    <a:fontScheme name="F_Tool_8_EN">
      <a:majorFont>
        <a:latin typeface="Arial"/>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テーマ">
  <a:themeElements>
    <a:clrScheme name="F_Tool_8_EN">
      <a:dk1>
        <a:srgbClr val="000000"/>
      </a:dk1>
      <a:lt1>
        <a:sysClr val="window" lastClr="FFFFFF"/>
      </a:lt1>
      <a:dk2>
        <a:srgbClr val="D51C89"/>
      </a:dk2>
      <a:lt2>
        <a:srgbClr val="E60000"/>
      </a:lt2>
      <a:accent1>
        <a:srgbClr val="1813B1"/>
      </a:accent1>
      <a:accent2>
        <a:srgbClr val="00ECF4"/>
      </a:accent2>
      <a:accent3>
        <a:srgbClr val="75D700"/>
      </a:accent3>
      <a:accent4>
        <a:srgbClr val="00812F"/>
      </a:accent4>
      <a:accent5>
        <a:srgbClr val="FFE800"/>
      </a:accent5>
      <a:accent6>
        <a:srgbClr val="FF8100"/>
      </a:accent6>
      <a:hlink>
        <a:srgbClr val="0563C1"/>
      </a:hlink>
      <a:folHlink>
        <a:srgbClr val="954F72"/>
      </a:folHlink>
    </a:clrScheme>
    <a:fontScheme name="F_Tool_8_EN">
      <a:majorFont>
        <a:latin typeface="Arial"/>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2044</TotalTime>
  <Words>2340</Words>
  <Application>Microsoft Office PowerPoint</Application>
  <PresentationFormat>画面に合わせる (16:9)</PresentationFormat>
  <Paragraphs>763</Paragraphs>
  <Slides>23</Slides>
  <Notes>18</Notes>
  <HiddenSlides>0</HiddenSlides>
  <MMClips>0</MMClips>
  <ScaleCrop>false</ScaleCrop>
  <HeadingPairs>
    <vt:vector size="6" baseType="variant">
      <vt:variant>
        <vt:lpstr>使用されているフォント</vt:lpstr>
      </vt:variant>
      <vt:variant>
        <vt:i4>8</vt:i4>
      </vt:variant>
      <vt:variant>
        <vt:lpstr>テーマ</vt:lpstr>
      </vt:variant>
      <vt:variant>
        <vt:i4>6</vt:i4>
      </vt:variant>
      <vt:variant>
        <vt:lpstr>スライド タイトル</vt:lpstr>
      </vt:variant>
      <vt:variant>
        <vt:i4>23</vt:i4>
      </vt:variant>
    </vt:vector>
  </HeadingPairs>
  <TitlesOfParts>
    <vt:vector size="37" baseType="lpstr">
      <vt:lpstr>Meiryo UI</vt:lpstr>
      <vt:lpstr>微软雅黑</vt:lpstr>
      <vt:lpstr>游ゴシック</vt:lpstr>
      <vt:lpstr>游ゴシック Light</vt:lpstr>
      <vt:lpstr>Arial</vt:lpstr>
      <vt:lpstr>Calibri</vt:lpstr>
      <vt:lpstr>Tahoma</vt:lpstr>
      <vt:lpstr>Wingdings</vt:lpstr>
      <vt:lpstr>F_Tool_T1_01_EN_R</vt:lpstr>
      <vt:lpstr>デザインの設定</vt:lpstr>
      <vt:lpstr>F_Tool_T1_01_EN_O</vt:lpstr>
      <vt:lpstr>F_Tool_T1_01_EN_B</vt:lpstr>
      <vt:lpstr>F_Tool_T1_01_EN_E</vt:lpstr>
      <vt:lpstr>F_Tool_T1_01_EN_Y</vt:lpstr>
      <vt:lpstr>微服务的特点和 微服务框架的 构成</vt:lpstr>
      <vt:lpstr>目录</vt:lpstr>
      <vt:lpstr>单体应用 VS 微服务</vt:lpstr>
      <vt:lpstr>单体应用 VS 微服务</vt:lpstr>
      <vt:lpstr>单体应用 VS 微服务</vt:lpstr>
      <vt:lpstr>单体应用 VS 微服务</vt:lpstr>
      <vt:lpstr>单体应用 VS 微服务</vt:lpstr>
      <vt:lpstr>微服务的拆分方法</vt:lpstr>
      <vt:lpstr>微服务框架的构成</vt:lpstr>
      <vt:lpstr>微服务框架的构成</vt:lpstr>
      <vt:lpstr>服务网关 API Gateway</vt:lpstr>
      <vt:lpstr>服务网关 API Gateway</vt:lpstr>
      <vt:lpstr>マイクロサービスアーキテクチャを生産実績PJへの運用</vt:lpstr>
      <vt:lpstr>注册中心(Eureka、Zookeeper、Nacos)</vt:lpstr>
      <vt:lpstr>配置中心(Spring Cloud Config、Apollo、Nacos)</vt:lpstr>
      <vt:lpstr>マイクロサービスアーキテクチャを生産実績PJへの運用</vt:lpstr>
      <vt:lpstr>服务调用</vt:lpstr>
      <vt:lpstr>熔断和降级</vt:lpstr>
      <vt:lpstr>マイクロサービスアーキテクチャを生産実績PJへの運用</vt:lpstr>
      <vt:lpstr>服务监控&amp;链路追踪</vt:lpstr>
      <vt:lpstr>微服务框架的构成</vt:lpstr>
      <vt:lpstr>微服务架构图</vt:lpstr>
      <vt:lpstr>PowerPoint プレゼンテーション</vt:lpstr>
    </vt:vector>
  </TitlesOfParts>
  <Company>Fujitsu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Skeates, Dale</dc:creator>
  <cp:lastModifiedBy>Liu, Yunchao/刘 云超</cp:lastModifiedBy>
  <cp:revision>293</cp:revision>
  <dcterms:created xsi:type="dcterms:W3CDTF">2021-08-03T15:10:35Z</dcterms:created>
  <dcterms:modified xsi:type="dcterms:W3CDTF">2022-05-31T04:12:21Z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295cc1-d279-42ac-ab4d-3b0f4fece050_Enabled">
    <vt:lpwstr>true</vt:lpwstr>
  </property>
  <property fmtid="{D5CDD505-2E9C-101B-9397-08002B2CF9AE}" pid="3" name="MSIP_Label_a7295cc1-d279-42ac-ab4d-3b0f4fece050_SetDate">
    <vt:lpwstr>2021-07-25T02:06:17Z</vt:lpwstr>
  </property>
  <property fmtid="{D5CDD505-2E9C-101B-9397-08002B2CF9AE}" pid="4" name="MSIP_Label_a7295cc1-d279-42ac-ab4d-3b0f4fece050_Method">
    <vt:lpwstr>Standard</vt:lpwstr>
  </property>
  <property fmtid="{D5CDD505-2E9C-101B-9397-08002B2CF9AE}" pid="5" name="MSIP_Label_a7295cc1-d279-42ac-ab4d-3b0f4fece050_Name">
    <vt:lpwstr>FUJITSU-RESTRICTED​</vt:lpwstr>
  </property>
  <property fmtid="{D5CDD505-2E9C-101B-9397-08002B2CF9AE}" pid="6" name="MSIP_Label_a7295cc1-d279-42ac-ab4d-3b0f4fece050_SiteId">
    <vt:lpwstr>a19f121d-81e1-4858-a9d8-736e267fd4c7</vt:lpwstr>
  </property>
  <property fmtid="{D5CDD505-2E9C-101B-9397-08002B2CF9AE}" pid="7" name="MSIP_Label_a7295cc1-d279-42ac-ab4d-3b0f4fece050_ActionId">
    <vt:lpwstr>99f6c533-5ccc-48d3-bb6c-b089d8fb28cf</vt:lpwstr>
  </property>
  <property fmtid="{D5CDD505-2E9C-101B-9397-08002B2CF9AE}" pid="8" name="MSIP_Label_a7295cc1-d279-42ac-ab4d-3b0f4fece050_ContentBits">
    <vt:lpwstr>0</vt:lpwstr>
  </property>
</Properties>
</file>